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en-US" dirty="0" smtClean="0"/>
              <a:t>Books </a:t>
            </a:r>
            <a:r>
              <a:rPr lang="ru-RU" dirty="0" smtClean="0"/>
              <a:t>(</a:t>
            </a:r>
            <a:r>
              <a:rPr lang="ru-RU" altLang="zh-CN" dirty="0" smtClean="0"/>
              <a:t>книги)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lexika\Desktop\getty_883231284_200013331818843182490_335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39"/>
            <a:ext cx="9144000" cy="363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Travel books.</a:t>
            </a:r>
            <a:br>
              <a:rPr lang="en-US" dirty="0" smtClean="0"/>
            </a:br>
            <a:r>
              <a:rPr lang="ru-RU" dirty="0" smtClean="0"/>
              <a:t>Книги о путешествиях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xika\Desktop\09d2319c-5c52-11ea-81c9-0cc47ad9d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10245"/>
            <a:ext cx="5789836" cy="534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Cook books.</a:t>
            </a:r>
            <a:br>
              <a:rPr lang="en-US" dirty="0" smtClean="0"/>
            </a:br>
            <a:r>
              <a:rPr lang="ru-RU" dirty="0" smtClean="0"/>
              <a:t>Книги о кулинарии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xika\Desktop\Skærmbillede-2020-02-27-kl.-12.10.16-600x4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19418"/>
            <a:ext cx="6480720" cy="5238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Прилагательные для описания книг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Thrilling 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волнующая</a:t>
            </a:r>
          </a:p>
          <a:p>
            <a:r>
              <a:rPr lang="en-US" b="1" dirty="0" smtClean="0"/>
              <a:t>Scary</a:t>
            </a:r>
            <a:r>
              <a:rPr lang="en-US" b="1" dirty="0" smtClean="0"/>
              <a:t> 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пугающая, жуткая</a:t>
            </a:r>
          </a:p>
          <a:p>
            <a:r>
              <a:rPr lang="en-US" b="1" dirty="0" smtClean="0"/>
              <a:t>Gripping </a:t>
            </a:r>
            <a:r>
              <a:rPr lang="en-US" dirty="0" smtClean="0"/>
              <a:t>– </a:t>
            </a:r>
            <a:r>
              <a:rPr lang="ru-RU" dirty="0" smtClean="0"/>
              <a:t>завладевающая вниманием, потрясающая</a:t>
            </a:r>
          </a:p>
          <a:p>
            <a:r>
              <a:rPr lang="en-US" b="1" dirty="0" smtClean="0"/>
              <a:t>Easy to read 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легко читаемая</a:t>
            </a:r>
          </a:p>
          <a:p>
            <a:r>
              <a:rPr lang="en-US" b="1" dirty="0" smtClean="0"/>
              <a:t>Complex </a:t>
            </a:r>
            <a:r>
              <a:rPr lang="en-US" dirty="0" smtClean="0"/>
              <a:t>– </a:t>
            </a:r>
            <a:r>
              <a:rPr lang="ru-RU" dirty="0" smtClean="0"/>
              <a:t>сложная</a:t>
            </a:r>
          </a:p>
          <a:p>
            <a:r>
              <a:rPr lang="en-US" b="1" dirty="0" smtClean="0"/>
              <a:t>Brilliant 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блестящая</a:t>
            </a:r>
          </a:p>
          <a:p>
            <a:r>
              <a:rPr lang="en-US" b="1" dirty="0" smtClean="0"/>
              <a:t>Heartbreaking </a:t>
            </a:r>
            <a:r>
              <a:rPr lang="en-US" dirty="0" smtClean="0"/>
              <a:t>– </a:t>
            </a:r>
            <a:r>
              <a:rPr lang="ru-RU" dirty="0" smtClean="0"/>
              <a:t>душераздирающая</a:t>
            </a:r>
          </a:p>
          <a:p>
            <a:r>
              <a:rPr lang="en-US" b="1" dirty="0" smtClean="0"/>
              <a:t>Action—packed </a:t>
            </a:r>
            <a:r>
              <a:rPr lang="en-US" dirty="0" smtClean="0"/>
              <a:t>– </a:t>
            </a:r>
            <a:r>
              <a:rPr lang="ru-RU" dirty="0" smtClean="0"/>
              <a:t>полна событий</a:t>
            </a:r>
          </a:p>
          <a:p>
            <a:r>
              <a:rPr lang="en-US" b="1" dirty="0" smtClean="0"/>
              <a:t>Predictable </a:t>
            </a:r>
            <a:r>
              <a:rPr lang="en-US" dirty="0" smtClean="0"/>
              <a:t>– </a:t>
            </a:r>
            <a:r>
              <a:rPr lang="ru-RU" dirty="0" smtClean="0"/>
              <a:t>предсказуемая</a:t>
            </a:r>
          </a:p>
          <a:p>
            <a:r>
              <a:rPr lang="en-US" b="1" dirty="0" smtClean="0"/>
              <a:t>Unpredictable </a:t>
            </a:r>
            <a:r>
              <a:rPr lang="en-US" dirty="0" smtClean="0"/>
              <a:t>– </a:t>
            </a:r>
            <a:r>
              <a:rPr lang="ru-RU" dirty="0" smtClean="0"/>
              <a:t>непредсказуемая</a:t>
            </a:r>
          </a:p>
          <a:p>
            <a:r>
              <a:rPr lang="en-US" b="1" dirty="0" smtClean="0"/>
              <a:t>Boring 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скучная</a:t>
            </a:r>
          </a:p>
          <a:p>
            <a:r>
              <a:rPr lang="en-US" b="1" dirty="0" smtClean="0"/>
              <a:t>Nonsensical </a:t>
            </a:r>
            <a:r>
              <a:rPr lang="en-US" dirty="0" smtClean="0"/>
              <a:t>– </a:t>
            </a:r>
            <a:r>
              <a:rPr lang="ru-RU" dirty="0" smtClean="0"/>
              <a:t>бессмысленная</a:t>
            </a:r>
          </a:p>
          <a:p>
            <a:r>
              <a:rPr lang="en-US" b="1" dirty="0" smtClean="0"/>
              <a:t>Confusing </a:t>
            </a:r>
            <a:r>
              <a:rPr lang="en-US" dirty="0" smtClean="0"/>
              <a:t>– </a:t>
            </a:r>
            <a:r>
              <a:rPr lang="ru-RU" dirty="0" smtClean="0"/>
              <a:t>запутанная</a:t>
            </a:r>
          </a:p>
          <a:p>
            <a:r>
              <a:rPr lang="en-US" b="1" dirty="0" smtClean="0"/>
              <a:t>Realistic 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реалистичная</a:t>
            </a:r>
          </a:p>
          <a:p>
            <a:r>
              <a:rPr lang="en-US" b="1" dirty="0" smtClean="0"/>
              <a:t>Absorbing</a:t>
            </a:r>
            <a:r>
              <a:rPr lang="en-US" b="1" dirty="0" smtClean="0"/>
              <a:t> 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увлекательная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Genres of books </a:t>
            </a:r>
            <a:r>
              <a:rPr lang="ru-RU" dirty="0" smtClean="0"/>
              <a:t>( жанры книг)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xika\Desktop\2519591_by_Tyler62055_1484856924_2503755_by_Caroline_Howard_fiction-genr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Detective fiction.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Детектив.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xika\Desktop\i573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4824"/>
            <a:ext cx="2762672" cy="434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fiction.</a:t>
            </a:r>
            <a:br>
              <a:rPr lang="en-US" dirty="0" smtClean="0"/>
            </a:br>
            <a:r>
              <a:rPr lang="ru-RU" dirty="0" smtClean="0"/>
              <a:t>Научная фантастика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lexika\Desktop\image-as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48344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Fantasy.</a:t>
            </a:r>
            <a:br>
              <a:rPr lang="en-US" dirty="0" smtClean="0"/>
            </a:br>
            <a:r>
              <a:rPr lang="ru-RU" dirty="0" smtClean="0"/>
              <a:t>Фантастика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xika\Desktop\bestfantasyseriesmain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488832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Romance novel.</a:t>
            </a:r>
            <a:br>
              <a:rPr lang="en-US" dirty="0" smtClean="0"/>
            </a:br>
            <a:r>
              <a:rPr lang="ru-RU" dirty="0" smtClean="0"/>
              <a:t>Любовный роман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xika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516216" cy="5236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Thriller.</a:t>
            </a:r>
            <a:br>
              <a:rPr lang="en-US" dirty="0" smtClean="0"/>
            </a:br>
            <a:r>
              <a:rPr lang="ru-RU" dirty="0" smtClean="0"/>
              <a:t>Триллер.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xika\Desktop\md_ac8a5a7bd43e-best-thriller-books-featu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8338620" cy="351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Horror.</a:t>
            </a:r>
            <a:br>
              <a:rPr lang="en-US" dirty="0" smtClean="0"/>
            </a:br>
            <a:r>
              <a:rPr lang="ru-RU" dirty="0" smtClean="0"/>
              <a:t>Ужастики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xika\Desktop\Untitled-design-e15094056855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552728" cy="524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Children’s book.</a:t>
            </a:r>
            <a:br>
              <a:rPr lang="en-US" dirty="0" smtClean="0"/>
            </a:br>
            <a:r>
              <a:rPr lang="ru-RU" dirty="0" smtClean="0"/>
              <a:t>Детские 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xika\Desktop\gn_childrens_book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85990" cy="46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Books (книги)</vt:lpstr>
      <vt:lpstr>Genres of books ( жанры книг)</vt:lpstr>
      <vt:lpstr>Detective fiction. Детектив.</vt:lpstr>
      <vt:lpstr>Science fiction. Научная фантастика</vt:lpstr>
      <vt:lpstr>Fantasy. Фантастика</vt:lpstr>
      <vt:lpstr>Romance novel. Любовный роман</vt:lpstr>
      <vt:lpstr>Thriller. Триллер.</vt:lpstr>
      <vt:lpstr>Horror. Ужастики</vt:lpstr>
      <vt:lpstr>Children’s book. Детские книги</vt:lpstr>
      <vt:lpstr>Travel books. Книги о путешествиях</vt:lpstr>
      <vt:lpstr>Cook books. Книги о кулинарии</vt:lpstr>
      <vt:lpstr>Прилагательные для описания книг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(книги)</dc:title>
  <dc:creator>lexika</dc:creator>
  <cp:lastModifiedBy>lexika</cp:lastModifiedBy>
  <cp:revision>8</cp:revision>
  <dcterms:created xsi:type="dcterms:W3CDTF">2021-05-24T02:39:46Z</dcterms:created>
  <dcterms:modified xsi:type="dcterms:W3CDTF">2021-05-26T07:27:53Z</dcterms:modified>
</cp:coreProperties>
</file>