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7" r:id="rId3"/>
    <p:sldId id="260" r:id="rId4"/>
    <p:sldId id="272" r:id="rId5"/>
    <p:sldId id="274" r:id="rId6"/>
    <p:sldId id="275" r:id="rId7"/>
    <p:sldId id="278" r:id="rId8"/>
    <p:sldId id="266" r:id="rId9"/>
    <p:sldId id="314" r:id="rId10"/>
    <p:sldId id="301" r:id="rId11"/>
    <p:sldId id="313" r:id="rId12"/>
    <p:sldId id="300" r:id="rId13"/>
    <p:sldId id="311" r:id="rId14"/>
    <p:sldId id="318" r:id="rId15"/>
    <p:sldId id="291" r:id="rId16"/>
    <p:sldId id="30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19" autoAdjust="0"/>
    <p:restoredTop sz="86390" autoAdjust="0"/>
  </p:normalViewPr>
  <p:slideViewPr>
    <p:cSldViewPr>
      <p:cViewPr varScale="1">
        <p:scale>
          <a:sx n="100" d="100"/>
          <a:sy n="100" d="100"/>
        </p:scale>
        <p:origin x="204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4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9" y="0"/>
            <a:ext cx="9036496" cy="2428868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 «Чуйский тракт – дорога через время и пространство»  –  победитель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в конкурсном отборе некоммерческих организаций в целях предоставления грантов на реализацию творческих проектов, направленных на укрепление российской гражданской идентичности на основе духовно-нравственных и культурных ценностей народов Российской Федерации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564904"/>
            <a:ext cx="6766221" cy="4009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85749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в. по наши дни путешествие по Чуйскому тракту является устойчивым сюжетом, овеянным романтикой самой опасной горной дороги юга Западной Сибири в «шоферском» фольклоре, народных легендах, песнях и других видах устного народного творчества. «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enius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loci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» дороги стали В.Я. Шишков и В.М. Шукшин, в творчестве которых тема Чуйского тракта была одной из центральных. Фильмы В.М. Шукшина: «Живет такой парень» (1964 г.), «Ваш сын и брат» (1965 г.) стали классикой российского кинематографа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4" name="Содержимое 3" descr="шишков с подписью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388" y="3000372"/>
            <a:ext cx="2663938" cy="3857628"/>
          </a:xfrm>
        </p:spPr>
      </p:pic>
      <p:pic>
        <p:nvPicPr>
          <p:cNvPr id="5" name="Рисунок 4" descr="шишко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2857496"/>
            <a:ext cx="4016582" cy="2523358"/>
          </a:xfrm>
          <a:prstGeom prst="rect">
            <a:avLst/>
          </a:prstGeom>
        </p:spPr>
      </p:pic>
      <p:pic>
        <p:nvPicPr>
          <p:cNvPr id="6" name="Рисунок 5" descr="шукшин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2928934"/>
            <a:ext cx="2366907" cy="3929066"/>
          </a:xfrm>
          <a:prstGeom prst="rect">
            <a:avLst/>
          </a:prstGeom>
        </p:spPr>
      </p:pic>
      <p:pic>
        <p:nvPicPr>
          <p:cNvPr id="7" name="Рисунок 6" descr="пашка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174" y="4500570"/>
            <a:ext cx="3202080" cy="2357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60648"/>
            <a:ext cx="8461604" cy="659735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Одним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лучших фильмов об историко-культурном наследии Горного Алтая и Чуйского тракта в том числе, является документальный фильм В. Пельша «Алтай. Путешествие к центру Земли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Сукачев за документально-игровой фильм «То, что во мне», посвященный его путешествию по Чуйскому тракту, получил награду за лучшую режиссерскую работу в номинации «В Россию за приключениями» на XII Международном фестивале туристических фильмов и телепрограмм «Свидание с Россией» в декабре 2021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г.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2010 г. отдел природы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Бийского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краеведческого музея имени В.В. Бианки (г. Бийск Алтайского края) был преобразован в отдел «Музей Чуйского тракта» – единственный в России музей, посвященный автомобильной дороге и демонстрирующий различные артефакты и экспонаты истории и культуры русско-китайской, русско-монгольской торговли через территорию Горного Алтая). Дополнительную известность Чуйскому тракту принесло ралли «Великий Шелковый путь» летом 2021 г.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Летом 2017 г. в Государственной думе РФ (г. Москва) и в Национальном музее Республики Алтай имени А.В. Анохина прошла выставка «Новый век Чуйского тракта», основанная на музейных экспонатах.</a:t>
            </a:r>
            <a:endParaRPr lang="ru-RU" sz="2400" dirty="0"/>
          </a:p>
          <a:p>
            <a:pPr marL="0" indent="0"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57166"/>
            <a:ext cx="8858312" cy="6357982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 выставки, популяризирующие Чуйский тракт через литературно-художественные образы, в Республике Алтай и в сопредельных регионах, никогда не проводились. Если читатели старшего поколения еще помнят В.М. Шукшина, но больше по его фильмам, нежели по его повестям и рассказам, посвященным теме Чуйского тракта, то проза, поэзия, публицистика, краеведческая литература и тем более справочные издания по теме Чуйского тракта, а также книги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представляющие редкие издания,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современной молодежи и людям среднего возраста практически неизвестны.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Передвижная информационно-иллюстративная выставка «Чуйский тракт – дорога через время и пространство» призвана восполнить этот пробел, предоставив посетившим ее информацию об изданиях по теме Чуйского тракта с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XIX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307181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книгохранилищах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 РА «Национальная библиотека имени М.В. Чевалкова содержится художественная, публицистическая, справочная, краеведческая и научно-популярная литература по теме Чуйского тракта, в том числе редкие и вышедшие небольшими тиражами издания, а в западносибирских библиотеках имеются оцифрованные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неоцифрованные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произведения писателей, поэтов, публицистов, краеведов на эту тему.</a:t>
            </a:r>
            <a:endParaRPr lang="ru-RU" sz="2400" dirty="0"/>
          </a:p>
        </p:txBody>
      </p:sp>
      <p:pic>
        <p:nvPicPr>
          <p:cNvPr id="4" name="Содержимое 3" descr="kniga_chuyskiy_trakt__stihi__ilyya_muhachev-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9408" y="2928934"/>
            <a:ext cx="2799994" cy="3714752"/>
          </a:xfrm>
        </p:spPr>
      </p:pic>
      <p:pic>
        <p:nvPicPr>
          <p:cNvPr id="5" name="Рисунок 4" descr="табае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43248"/>
            <a:ext cx="2625329" cy="3500438"/>
          </a:xfrm>
          <a:prstGeom prst="rect">
            <a:avLst/>
          </a:prstGeom>
        </p:spPr>
      </p:pic>
      <p:pic>
        <p:nvPicPr>
          <p:cNvPr id="6" name="Рисунок 5" descr="Screenshot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5328" y="3217376"/>
            <a:ext cx="3946935" cy="3354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80920" cy="6309320"/>
          </a:xfrm>
        </p:spPr>
        <p:txBody>
          <a:bodyPr>
            <a:normAutofit/>
          </a:bodyPr>
          <a:lstStyle/>
          <a:p>
            <a:pPr algn="just"/>
            <a:r>
              <a:rPr lang="ru-RU" sz="2300" dirty="0" smtClean="0"/>
              <a:t/>
            </a:r>
            <a:br>
              <a:rPr lang="ru-RU" sz="2300" dirty="0" smtClean="0"/>
            </a:br>
            <a:r>
              <a:rPr lang="ru-RU" sz="2300" dirty="0" smtClean="0"/>
              <a:t/>
            </a:r>
            <a:br>
              <a:rPr lang="ru-RU" sz="2300" dirty="0" smtClean="0"/>
            </a:br>
            <a:r>
              <a:rPr lang="ru-RU" sz="2300" dirty="0"/>
              <a:t/>
            </a:r>
            <a:br>
              <a:rPr lang="ru-RU" sz="2300" dirty="0"/>
            </a:br>
            <a:r>
              <a:rPr lang="ru-RU" sz="2300" dirty="0" smtClean="0"/>
              <a:t/>
            </a:r>
            <a:br>
              <a:rPr lang="ru-RU" sz="2300" dirty="0" smtClean="0"/>
            </a:br>
            <a:r>
              <a:rPr lang="ru-RU" sz="2300" dirty="0"/>
              <a:t/>
            </a:r>
            <a:br>
              <a:rPr lang="ru-RU" sz="2300" dirty="0"/>
            </a:br>
            <a:r>
              <a:rPr lang="ru-RU" sz="2300" dirty="0" smtClean="0"/>
              <a:t/>
            </a:r>
            <a:br>
              <a:rPr lang="ru-RU" sz="2300" dirty="0" smtClean="0"/>
            </a:br>
            <a:r>
              <a:rPr lang="ru-RU" sz="2300" dirty="0"/>
              <a:t/>
            </a:r>
            <a:br>
              <a:rPr lang="ru-RU" sz="2300" dirty="0"/>
            </a:br>
            <a:r>
              <a:rPr lang="ru-RU" sz="2300" dirty="0" smtClean="0"/>
              <a:t/>
            </a:r>
            <a:br>
              <a:rPr lang="ru-RU" sz="2300" dirty="0" smtClean="0"/>
            </a:br>
            <a:r>
              <a:rPr lang="ru-RU" sz="2300" dirty="0"/>
              <a:t/>
            </a:r>
            <a:br>
              <a:rPr lang="ru-RU" sz="2300" dirty="0"/>
            </a:br>
            <a:r>
              <a:rPr lang="ru-RU" sz="2300" dirty="0" smtClean="0"/>
              <a:t/>
            </a:r>
            <a:br>
              <a:rPr lang="ru-RU" sz="2300" dirty="0" smtClean="0"/>
            </a:b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даст возможность всем, кто интересуется Чуйским трактом, через его литературный образ</a:t>
            </a:r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прикоснуться к богатейшему историко-культурному наследию, отложившемуся в библиотечных ресурсах, и будет способствовать популяризации Республики Алтай (Горного Алтая) как самого туристического региона Трансграничного Алтая и Сибири. 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22340"/>
            <a:ext cx="4062983" cy="30642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055" y="260648"/>
            <a:ext cx="2872041" cy="3587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08012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Основные партнеры проекта «Чуйский тракт – дорога через время и пространство»: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08504" cy="5733256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Бюджетное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Учреждение Республики Алтай «Национальная библиотека имени М.В. Чевалкова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Государственное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автономное учреждение культуры Новосибирской области «Новосибирская государственная областная научная библиотека» (ГАУК НСО «НГОНБ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»),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Краевое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государственное бюджетное учреждение «Алтайская краевая универсальная научная библиотека имени В.Я. Шишкова» (КГ БУ «АКУНБ имени В.Я. Шишкова»),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Областное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государственное автономное учреждение культуры «Томская областная универсальная научная библиотека имени Александра Сергеевича Пушкина» (ОГАУК «ТОУНБ им. А. С. Пушкина»),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Автономная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некоммерческая организация «Центр развития Республики Алтай» (АНО «Центр развития РА»).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8030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ч тракт и осен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714356"/>
            <a:ext cx="7503103" cy="4997184"/>
          </a:xfrm>
        </p:spPr>
      </p:pic>
      <p:sp>
        <p:nvSpPr>
          <p:cNvPr id="6" name="TextBox 5"/>
          <p:cNvSpPr txBox="1"/>
          <p:nvPr/>
        </p:nvSpPr>
        <p:spPr>
          <a:xfrm>
            <a:off x="1571604" y="5500702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 из открытого доступа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ruscable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928802"/>
            <a:ext cx="9144000" cy="4786346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Организация-Грантодатель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«Российский Фонд культуры»</a:t>
            </a:r>
          </a:p>
          <a:p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Организация-Грантополучатель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 Региональная общественная организация «Библиотечное общество Республики Алтай»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Макет размещения логотипов.png"/>
          <p:cNvPicPr>
            <a:picLocks noChangeAspect="1"/>
          </p:cNvPicPr>
          <p:nvPr/>
        </p:nvPicPr>
        <p:blipFill>
          <a:blip r:embed="rId2"/>
          <a:srcRect b="78746"/>
          <a:stretch>
            <a:fillRect/>
          </a:stretch>
        </p:blipFill>
        <p:spPr>
          <a:xfrm>
            <a:off x="142844" y="357166"/>
            <a:ext cx="8786842" cy="1000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58280" cy="1196752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Карта современного Чуйского тракта: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Р-256 Новосибирск – Ташанта «Чуйский тракт»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арта новосибирск ташант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217722"/>
            <a:ext cx="6264696" cy="55066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9144000" cy="6500834"/>
          </a:xfrm>
        </p:spPr>
        <p:txBody>
          <a:bodyPr>
            <a:normAutofit/>
          </a:bodyPr>
          <a:lstStyle/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 направлен на популяризацию историко-культурного и нематериального наследия Республики Алтай через образ Чуйского тракта в литературе и посвящен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единственной транспортной артерии международного значения – Федеральной автомобильной дороге Р-256 «Чуйский тракт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являющейся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уникальной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жизни обширнейшего трансграничного региона на юге Западной Сибири – Республики Алтай (РА). Протяжённость тракта составляет 1155 км. В 2022 г. исполняется ровно 100 лет со дня его введения в эксплуатацию как автомобильной дороги международного значения, связывающей два государства: Россию (СССР) и Монгольскую Народную Республику.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албал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214290"/>
            <a:ext cx="5048138" cy="3357562"/>
          </a:xfrm>
          <a:prstGeom prst="rect">
            <a:avLst/>
          </a:prstGeom>
        </p:spPr>
      </p:pic>
      <p:pic>
        <p:nvPicPr>
          <p:cNvPr id="4" name="Рисунок 3" descr="оленные камн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2285992"/>
            <a:ext cx="5143536" cy="3654616"/>
          </a:xfrm>
          <a:prstGeom prst="rect">
            <a:avLst/>
          </a:prstGeom>
        </p:spPr>
      </p:pic>
      <p:pic>
        <p:nvPicPr>
          <p:cNvPr id="5" name="Рисунок 4" descr="фото кезер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643182"/>
            <a:ext cx="4762491" cy="35718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29190" y="6000768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Фото их открытого доступа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Яндекс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укши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375" y="0"/>
            <a:ext cx="5214625" cy="3478129"/>
          </a:xfrm>
          <a:prstGeom prst="rect">
            <a:avLst/>
          </a:prstGeom>
        </p:spPr>
      </p:pic>
      <p:pic>
        <p:nvPicPr>
          <p:cNvPr id="3" name="Рисунок 2" descr="коль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14620"/>
            <a:ext cx="4856095" cy="3929066"/>
          </a:xfrm>
          <a:prstGeom prst="rect">
            <a:avLst/>
          </a:prstGeom>
        </p:spPr>
      </p:pic>
      <p:pic>
        <p:nvPicPr>
          <p:cNvPr id="4" name="Рисунок 3" descr="машин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214290"/>
            <a:ext cx="3714743" cy="2476495"/>
          </a:xfrm>
          <a:prstGeom prst="rect">
            <a:avLst/>
          </a:prstGeom>
        </p:spPr>
      </p:pic>
      <p:pic>
        <p:nvPicPr>
          <p:cNvPr id="5" name="Рисунок 4" descr="строител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93721" y="3500438"/>
            <a:ext cx="2250279" cy="3000372"/>
          </a:xfrm>
          <a:prstGeom prst="rect">
            <a:avLst/>
          </a:prstGeom>
        </p:spPr>
      </p:pic>
      <p:pic>
        <p:nvPicPr>
          <p:cNvPr id="6" name="Рисунок 5" descr="белый бом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86182" y="3643314"/>
            <a:ext cx="3195159" cy="2364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332656"/>
            <a:ext cx="8965660" cy="6408712"/>
          </a:xfrm>
        </p:spPr>
        <p:txBody>
          <a:bodyPr>
            <a:normAutofit/>
          </a:bodyPr>
          <a:lstStyle/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первой половине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в. Чуйский тракт был верховой тропой, превратившись к концу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началу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вв. в колесный путь; в советское время он стал Чуйским военизированным трактом (ЧВТ); в настоящее – это современная автомагистраль Р-256 (до 1 января 2018 г. – М-52), соединяющая Новосибирскую область, Алтайский край и Республику Алтай.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исторически название «Чуйский тракт» было связано только с территорией Горного Алтая, с рекой Чуей, Чуйской степью, где проходили первые ярмарки китайских, монгольских и русских торговых людей; не случайно, в первой половине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в. русских купцов, ведущих торговлю с китайцами и монголами, стали именовать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чуйцами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3156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арый Чуйскй трак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71" y="332656"/>
            <a:ext cx="4524392" cy="5715016"/>
          </a:xfrm>
          <a:prstGeom prst="rect">
            <a:avLst/>
          </a:prstGeom>
        </p:spPr>
      </p:pic>
      <p:pic>
        <p:nvPicPr>
          <p:cNvPr id="5" name="Рисунок 4" descr="старинный чуйсукий трак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9136" y="2786034"/>
            <a:ext cx="4614864" cy="4071966"/>
          </a:xfrm>
          <a:prstGeom prst="rect">
            <a:avLst/>
          </a:prstGeom>
        </p:spPr>
      </p:pic>
      <p:pic>
        <p:nvPicPr>
          <p:cNvPr id="4" name="Рисунок 3" descr="на чуйском тракте 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30" y="0"/>
            <a:ext cx="4643470" cy="33773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92933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Фото из фондов Музея Чуйского тракта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 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Бийск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429000"/>
          </a:xfrm>
        </p:spPr>
        <p:txBody>
          <a:bodyPr anchor="t">
            <a:noAutofit/>
          </a:bodyPr>
          <a:lstStyle/>
          <a:p>
            <a:pPr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настоящее время Чуйский тракт превратился в очень популярный бренд Горного Алтая (РА), став самой узнаваемой «визитной карточкой» региона и важнейшим туристическим кластером региона. </a:t>
            </a:r>
            <a:br>
              <a:rPr lang="ru-RU" sz="2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Республику Алтай в последние годы ежегодно посещает более 2 млн. туристов значительная часть которых как раз путешествует по Чуйскому тракту.</a:t>
            </a:r>
            <a:endParaRPr lang="ru-RU" sz="2100" dirty="0"/>
          </a:p>
        </p:txBody>
      </p:sp>
      <p:pic>
        <p:nvPicPr>
          <p:cNvPr id="4" name="Содержимое 3" descr="вьезд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9992" y="3398515"/>
            <a:ext cx="4546806" cy="3239790"/>
          </a:xfrm>
        </p:spPr>
      </p:pic>
      <p:pic>
        <p:nvPicPr>
          <p:cNvPr id="5" name="Рисунок 4" descr="вьезд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420888"/>
            <a:ext cx="4975288" cy="35255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1320</TotalTime>
  <Words>732</Words>
  <Application>Microsoft Office PowerPoint</Application>
  <PresentationFormat>Экран (4:3)</PresentationFormat>
  <Paragraphs>31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         Проект «Чуйский тракт – дорога через время и пространство»  –  победитель  в конкурсном отборе некоммерческих организаций в целях предоставления грантов на реализацию творческих проектов, направленных на укрепление российской гражданской идентичности на основе духовно-нравственных и культурных ценностей народов Российской Федерации       </vt:lpstr>
      <vt:lpstr>Презентация PowerPoint</vt:lpstr>
      <vt:lpstr>Карта современного Чуйского тракта:  Р-256 Новосибирск – Ташанта «Чуйский тракт»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В настоящее время Чуйский тракт превратился в очень популярный бренд Горного Алтая (РА), став самой узнаваемой «визитной карточкой» региона и важнейшим туристическим кластером региона.  Республику Алтай в последние годы ежегодно посещает более 2 млн. туристов значительная часть которых как раз путешествует по Чуйскому тракту.</vt:lpstr>
      <vt:lpstr> С XIX в. по наши дни путешествие по Чуйскому тракту является устойчивым сюжетом, овеянным романтикой самой опасной горной дороги юга Западной Сибири в «шоферском» фольклоре, народных легендах, песнях и других видах устного народного творчества. «Genius loci» дороги стали В.Я. Шишков и В.М. Шукшин, в творчестве которых тема Чуйского тракта была одной из центральных. Фильмы В.М. Шукшина: «Живет такой парень» (1964 г.), «Ваш сын и брат» (1965 г.) стали классикой российского кинематографа.  </vt:lpstr>
      <vt:lpstr>Презентация PowerPoint</vt:lpstr>
      <vt:lpstr>Презентация PowerPoint</vt:lpstr>
      <vt:lpstr>В книгохранилищах БУ РА «Национальная библиотека имени М.В. Чевалкова содержится художественная, публицистическая, справочная, краеведческая и научно-популярная литература по теме Чуйского тракта, в том числе редкие и вышедшие небольшими тиражами издания, а в западносибирских библиотеках имеются оцифрованные и неоцифрованные произведения писателей, поэтов, публицистов, краеведов на эту тему.</vt:lpstr>
      <vt:lpstr>          Проект даст возможность всем, кто интересуется Чуйским трактом, через его литературный образ прикоснуться к богатейшему историко-культурному наследию, отложившемуся в библиотечных ресурсах, и будет способствовать популяризации Республики Алтай (Горного Алтая) как самого туристического региона Трансграничного Алтая и Сибири. </vt:lpstr>
      <vt:lpstr>Основные партнеры проекта «Чуйский тракт – дорога через время и пространство»: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77</cp:revision>
  <dcterms:created xsi:type="dcterms:W3CDTF">2022-01-27T06:59:09Z</dcterms:created>
  <dcterms:modified xsi:type="dcterms:W3CDTF">2022-05-25T05:46:08Z</dcterms:modified>
</cp:coreProperties>
</file>