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ownloads\news_text_9926_26538_a4aa225cbf8a47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2116" y="3429000"/>
            <a:ext cx="6437602" cy="3429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785918" y="642918"/>
            <a:ext cx="714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90 лет 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со дня образования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Горно-Алтайского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сельскохозяйственного колледжа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28662" y="357166"/>
            <a:ext cx="7467600" cy="1857388"/>
          </a:xfrm>
        </p:spPr>
        <p:txBody>
          <a:bodyPr/>
          <a:lstStyle/>
          <a:p>
            <a:pPr algn="jus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В настоящее время в колледже ведется обучение по 6 специальностям: «Агрономия», «Ветеринария», «Землеустройство», «Кинология», «Механизация сельского хозяйства», «Эксплуатация и ремонт сельскохозяйственной техники и оборудования». </a:t>
            </a:r>
          </a:p>
          <a:p>
            <a:endParaRPr lang="ru-RU" dirty="0"/>
          </a:p>
        </p:txBody>
      </p:sp>
      <p:pic>
        <p:nvPicPr>
          <p:cNvPr id="4" name="Рисунок 3" descr="C:\Users\Admin\Desktop\Темподборки\12257334_GjPl6b7rLWYDz3SemmmjfyQg8fde4RJZVAUWk0o9fFk.jpg"/>
          <p:cNvPicPr/>
          <p:nvPr/>
        </p:nvPicPr>
        <p:blipFill>
          <a:blip r:embed="rId2"/>
          <a:srcRect b="6527"/>
          <a:stretch>
            <a:fillRect/>
          </a:stretch>
        </p:blipFill>
        <p:spPr bwMode="auto">
          <a:xfrm>
            <a:off x="1571604" y="2500306"/>
            <a:ext cx="5425492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4348" y="1357298"/>
            <a:ext cx="750099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СОТРУДНИЧЕСТВО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	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Аграрный колледж входит в систему среднего профессионального образования Республики Алтай, участвует в работе Совета директоров профессиональных образовательных организаций Республики Алтай. Кроме того, поддерживаются связи с профессиональными образовательными организациями Алтайского края, Томской, Омской и Новосибирской областей, Казахстана.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714488"/>
            <a:ext cx="7686700" cy="4500594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Белоусова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Н.В. К вопросу об истории развития Горно-Алтайского сельскохозяйственного техникума (1930-1990 гг.). // Наука и образование аграрному производству. - Горно-Алтайск, 2000. - С. 7-10.</a:t>
            </a:r>
          </a:p>
          <a:p>
            <a:pPr lvl="0"/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Горно-Алтайский хронограф: годы, события, факты. – Горно-Алтайск, 2003. – С. 38.</a:t>
            </a:r>
          </a:p>
          <a:p>
            <a:pPr lvl="0"/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Календарь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юбилейных и памятных дат Республики Алтай 2000 год. – Горно-Алтайск, 1999. – С. 67-70. </a:t>
            </a:r>
          </a:p>
          <a:p>
            <a:pPr lvl="0"/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Календарь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юбилейных памятных дат Республики Алтай 2005 год. – Горно-Алтайск, 2004. – С. 57 – 59.</a:t>
            </a:r>
          </a:p>
          <a:p>
            <a:pPr lvl="0"/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Календарь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юбилейных памятных дат Республики Алтай 2010 год. – Горно-Алтайск, 2009. – С. 100 – 101.</a:t>
            </a:r>
          </a:p>
          <a:p>
            <a:pPr lvl="0"/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Мищенко Н. Кузница кадров для села (в Горном Алтае создан совхоз-техникум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// Звезда Алтая. - 1986. - 7 мая. - С. 2.</a:t>
            </a:r>
          </a:p>
          <a:p>
            <a:pPr lvl="0"/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Очерки по истории Горно-Алтайской автономной области. - Горно-Алтайск, 1973. - С. 229-230.</a:t>
            </a:r>
          </a:p>
          <a:p>
            <a:endParaRPr lang="ru-RU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285728"/>
            <a:ext cx="79296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Более подробно можете ознакомиться с материалами об истории 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Горно-Алтайского сельскохозяйственного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колледжа 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в </a:t>
            </a: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Национальной библиотеке имени М.В.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Чевалкова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(Отдел краеведения и национальной библиографии)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71802" y="357166"/>
            <a:ext cx="4710122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ИСТОРИЯ СОЗДАНИЯ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714612" y="928670"/>
            <a:ext cx="5357850" cy="5715040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Уже в 1920-х годах определилось основное направление развития экономики Горного Алтая - животноводство. Однако специалистов в этой отрасли практически не было. К началу тридцатых годов на всю область насчитывалось четыре ветврача и три ветфельдшера. Открытие специального учебного заведения для подготовки животноводов являлось важнейшей потребностью времени. Организация сельскохозяйственного техникума в Ойротской автономной области предусматривалась и контрольными цифрами пятилетнего плана по Сибирскому краю. 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Рисунок 8" descr="C:\Users\Admin\Desktop\Темподборки\153754_618x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928670"/>
            <a:ext cx="214314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5"/>
          <p:cNvSpPr>
            <a:spLocks noGrp="1"/>
          </p:cNvSpPr>
          <p:nvPr>
            <p:ph sz="quarter" idx="1"/>
          </p:nvPr>
        </p:nvSpPr>
        <p:spPr>
          <a:xfrm>
            <a:off x="642910" y="3500438"/>
            <a:ext cx="7467600" cy="3143272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История учебного заведения исчисляется от Горно-Алтайского зооветеринарного техникума, организованного по решению Совета президиума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Западно-Сибирского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краевого исполнительного комитета 4 сентября 1930 года, как животноводческого техникума на базе акционерного общества "Скотовод". Сначала техникум располагался в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Кызыл-Озёке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. Учебное заведение располагалось в помещении бывшего женского монастыря. Первым директором был назначен Василий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Трифонович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Мунгалов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endParaRPr lang="ru-RU" dirty="0"/>
          </a:p>
        </p:txBody>
      </p:sp>
      <p:pic>
        <p:nvPicPr>
          <p:cNvPr id="2051" name="Picture 3" descr="C:\Users\Admin\Downloads\19868_20120109_063028.jpg"/>
          <p:cNvPicPr>
            <a:picLocks noChangeAspect="1" noChangeArrowheads="1"/>
          </p:cNvPicPr>
          <p:nvPr/>
        </p:nvPicPr>
        <p:blipFill>
          <a:blip r:embed="rId2">
            <a:lum contrast="-30000"/>
          </a:blip>
          <a:srcRect l="4412" t="18260" r="2058" b="30016"/>
          <a:stretch>
            <a:fillRect/>
          </a:stretch>
        </p:blipFill>
        <p:spPr bwMode="auto">
          <a:xfrm>
            <a:off x="642910" y="214290"/>
            <a:ext cx="7572428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01014" cy="3043246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В июле 1933 года в техникуме состоялся первый выпуск. 35 молодых специалистов были направлены на работу в хозяйства области.	Кроме первого выпуска в техникуме случилось еще одно событие. Для более широкой подготовки кадров коренной национальности подготовительное отделение ЗВТ реорганизовано в национально-алтайское.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428604"/>
            <a:ext cx="7929618" cy="2071702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В 1936-1937 учебном году техникум из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Кызыл-Озёка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перебрался в г.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Ойрот-Туру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. Под учебный корпус ему было передано здание бывшей совпартшколы, от этой же школы техникум в свое распоряжение получил и общежитие для студентов.</a:t>
            </a:r>
          </a:p>
          <a:p>
            <a:endParaRPr lang="ru-RU" dirty="0"/>
          </a:p>
        </p:txBody>
      </p:sp>
      <p:pic>
        <p:nvPicPr>
          <p:cNvPr id="4" name="Рисунок 3" descr="C:\Users\Admin\Desktop\Темподборки\90-летию  сельскохозяйственного колледжа\Фото 24.08\Untitled.FR12 - 0001.jpg"/>
          <p:cNvPicPr/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bright="10000" contrast="40000"/>
          </a:blip>
          <a:srcRect/>
          <a:stretch>
            <a:fillRect/>
          </a:stretch>
        </p:blipFill>
        <p:spPr bwMode="auto">
          <a:xfrm>
            <a:off x="1857356" y="1857364"/>
            <a:ext cx="5286412" cy="4643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57158" y="1000108"/>
            <a:ext cx="6929486" cy="2214578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В 1941 году на основании приказа Народного комиссара Земледелия РСФСР произошло слияние Ойротского зооветеринарного, Бийского сельскохозяйственного техникумов и Ойротской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сельхозшколы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в одно учебное заведение - </a:t>
            </a:r>
            <a:r>
              <a:rPr lang="ru-RU" sz="2000" dirty="0" err="1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Ойрот-Туринский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сельскохозяйственный техникум.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2285984" y="3786190"/>
            <a:ext cx="6357982" cy="2071702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29 декабря 1943 года он реорганизован в зооветеринарный техникум. при котором в 1947 году создана подготовительная группа, а в 1958 году образовано заочное отделение.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Admin\Desktop\Темподборки\90-летию  сельскохозяйственного колледжа\Фото 24.08\Untitled.FR12 - 0003.jpg"/>
          <p:cNvPicPr/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lum bright="20000" contrast="20000"/>
          </a:blip>
          <a:srcRect/>
          <a:stretch>
            <a:fillRect/>
          </a:stretch>
        </p:blipFill>
        <p:spPr bwMode="auto">
          <a:xfrm>
            <a:off x="285720" y="428604"/>
            <a:ext cx="3500462" cy="4429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C:\Users\Admin\Desktop\Темподборки\90-летию  сельскохозяйственного колледжа\Фото 24.08\Untitled.FR12 - 0002.jpg"/>
          <p:cNvPicPr/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lum bright="10000" contrast="30000"/>
          </a:blip>
          <a:srcRect/>
          <a:stretch>
            <a:fillRect/>
          </a:stretch>
        </p:blipFill>
        <p:spPr bwMode="auto">
          <a:xfrm>
            <a:off x="3857620" y="1928802"/>
            <a:ext cx="4786346" cy="42068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357166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В 1988 году построено новое здание учебного корпуса.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</a:br>
            <a:endParaRPr lang="ru-RU" sz="24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Содержимое 3" descr="C:\Users\Admin\Desktop\Темподборки\c.jpg"/>
          <p:cNvPicPr>
            <a:picLocks noGrp="1"/>
          </p:cNvPicPr>
          <p:nvPr>
            <p:ph sz="quarter" idx="1"/>
          </p:nvPr>
        </p:nvPicPr>
        <p:blipFill>
          <a:blip r:embed="rId2"/>
          <a:srcRect b="14474"/>
          <a:stretch>
            <a:fillRect/>
          </a:stretch>
        </p:blipFill>
        <p:spPr bwMode="auto">
          <a:xfrm>
            <a:off x="857224" y="1500175"/>
            <a:ext cx="7286676" cy="46434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1214422"/>
            <a:ext cx="7467600" cy="4143404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Из года в год техникум развивался и расширялся, несколько раз изменялись его статус и название:</a:t>
            </a:r>
          </a:p>
          <a:p>
            <a:pPr algn="jus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В 1986 году зооветеринарный техникум был переименован в Горно-Алтайский совхоз-техникум; </a:t>
            </a:r>
          </a:p>
          <a:p>
            <a:pPr algn="jus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В 1992 году - в сельскохозяйственный техникум с учебно-производственным хозяйством в с.Карасук. </a:t>
            </a:r>
          </a:p>
          <a:p>
            <a:pPr algn="jus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В 1993 году приказом Госкомитета РФ по высшему образованию – в сельскохозяйственный колледж Горно-Алтайского госуниверситета. </a:t>
            </a:r>
          </a:p>
          <a:p>
            <a:pPr algn="jus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В 2014 году решением Ученого совета Горно-Алтайского госуниверситета сельскохозяйственный колледж переименован в аграрный колледж.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268</TotalTime>
  <Words>550</Words>
  <PresentationFormat>Экран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Слайд 1</vt:lpstr>
      <vt:lpstr>   ИСТОРИЯ СОЗДАНИЯ </vt:lpstr>
      <vt:lpstr>Слайд 3</vt:lpstr>
      <vt:lpstr>Слайд 4</vt:lpstr>
      <vt:lpstr>Слайд 5</vt:lpstr>
      <vt:lpstr>Слайд 6</vt:lpstr>
      <vt:lpstr>Слайд 7</vt:lpstr>
      <vt:lpstr>В 1988 году построено новое здание учебного корпуса. 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30</cp:revision>
  <dcterms:created xsi:type="dcterms:W3CDTF">2020-09-02T07:11:04Z</dcterms:created>
  <dcterms:modified xsi:type="dcterms:W3CDTF">2020-09-03T08:16:25Z</dcterms:modified>
</cp:coreProperties>
</file>