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1"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6" d="100"/>
          <a:sy n="96" d="100"/>
        </p:scale>
        <p:origin x="-15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descr="C:\Users\Admin\Desktop\1619149687_40-phonoteka_org-p-fon-dlya-uchitelya-45.jpg"/>
          <p:cNvPicPr/>
          <p:nvPr/>
        </p:nvPicPr>
        <p:blipFill>
          <a:blip r:embed="rId2"/>
          <a:srcRect/>
          <a:stretch>
            <a:fillRect/>
          </a:stretch>
        </p:blipFill>
        <p:spPr bwMode="auto">
          <a:xfrm>
            <a:off x="-852487" y="-342900"/>
            <a:ext cx="10848975" cy="7543800"/>
          </a:xfrm>
          <a:prstGeom prst="rect">
            <a:avLst/>
          </a:prstGeom>
          <a:noFill/>
          <a:ln w="9525">
            <a:noFill/>
            <a:miter lim="800000"/>
            <a:headEnd/>
            <a:tailEnd/>
          </a:ln>
        </p:spPr>
      </p:pic>
      <p:sp>
        <p:nvSpPr>
          <p:cNvPr id="5" name="Прямоугольник 4"/>
          <p:cNvSpPr/>
          <p:nvPr/>
        </p:nvSpPr>
        <p:spPr>
          <a:xfrm>
            <a:off x="1000100" y="642918"/>
            <a:ext cx="7643866" cy="6278642"/>
          </a:xfrm>
          <a:prstGeom prst="rect">
            <a:avLst/>
          </a:prstGeom>
        </p:spPr>
        <p:txBody>
          <a:bodyPr wrap="square">
            <a:spAutoFit/>
          </a:bodyPr>
          <a:lstStyle/>
          <a:p>
            <a:pPr lvl="0" algn="ctr" fontAlgn="base">
              <a:spcBef>
                <a:spcPct val="0"/>
              </a:spcBef>
              <a:spcAft>
                <a:spcPct val="0"/>
              </a:spcAft>
              <a:tabLst>
                <a:tab pos="4625975" algn="ctr"/>
                <a:tab pos="7239000" algn="l"/>
              </a:tabLst>
            </a:pPr>
            <a:endParaRPr lang="ru-RU" sz="2800" b="1" dirty="0" smtClean="0">
              <a:solidFill>
                <a:srgbClr val="C00000"/>
              </a:solidFill>
              <a:latin typeface="Times New Roman" pitchFamily="18" charset="0"/>
              <a:ea typeface="Times New Roman" pitchFamily="18" charset="0"/>
              <a:cs typeface="Times New Roman" pitchFamily="18" charset="0"/>
            </a:endParaRPr>
          </a:p>
          <a:p>
            <a:pPr lvl="0" algn="ctr" fontAlgn="base">
              <a:spcBef>
                <a:spcPct val="0"/>
              </a:spcBef>
              <a:spcAft>
                <a:spcPct val="0"/>
              </a:spcAft>
              <a:tabLst>
                <a:tab pos="4625975" algn="ctr"/>
                <a:tab pos="7239000" algn="l"/>
              </a:tabLst>
            </a:pPr>
            <a:endParaRPr lang="ru-RU" sz="4400" b="1" dirty="0" smtClean="0">
              <a:solidFill>
                <a:srgbClr val="C00000"/>
              </a:solidFill>
              <a:latin typeface="Times New Roman" pitchFamily="18" charset="0"/>
              <a:ea typeface="Times New Roman" pitchFamily="18" charset="0"/>
              <a:cs typeface="Times New Roman" pitchFamily="18" charset="0"/>
            </a:endParaRPr>
          </a:p>
          <a:p>
            <a:pPr lvl="0" algn="ctr" fontAlgn="base">
              <a:spcBef>
                <a:spcPct val="0"/>
              </a:spcBef>
              <a:spcAft>
                <a:spcPct val="0"/>
              </a:spcAft>
              <a:tabLst>
                <a:tab pos="4625975" algn="ctr"/>
                <a:tab pos="7239000" algn="l"/>
              </a:tabLst>
            </a:pPr>
            <a:r>
              <a:rPr lang="ru-RU" sz="4400" b="1" dirty="0" err="1" smtClean="0">
                <a:solidFill>
                  <a:srgbClr val="C00000"/>
                </a:solidFill>
                <a:latin typeface="Times New Roman" pitchFamily="18" charset="0"/>
                <a:ea typeface="Times New Roman" pitchFamily="18" charset="0"/>
                <a:cs typeface="Times New Roman" pitchFamily="18" charset="0"/>
              </a:rPr>
              <a:t>«Ӧйлӧ кожо</a:t>
            </a:r>
            <a:r>
              <a:rPr lang="ru-RU" sz="4400" b="1" dirty="0" smtClean="0">
                <a:solidFill>
                  <a:srgbClr val="C00000"/>
                </a:solidFill>
                <a:latin typeface="Times New Roman" pitchFamily="18" charset="0"/>
                <a:ea typeface="Times New Roman" pitchFamily="18" charset="0"/>
                <a:cs typeface="Times New Roman" pitchFamily="18" charset="0"/>
              </a:rPr>
              <a:t> </a:t>
            </a:r>
            <a:r>
              <a:rPr lang="ru-RU" sz="4400" b="1" dirty="0" err="1" smtClean="0">
                <a:solidFill>
                  <a:srgbClr val="C00000"/>
                </a:solidFill>
                <a:latin typeface="Times New Roman" pitchFamily="18" charset="0"/>
                <a:ea typeface="Times New Roman" pitchFamily="18" charset="0"/>
                <a:cs typeface="Times New Roman" pitchFamily="18" charset="0"/>
              </a:rPr>
              <a:t>теҥ барып</a:t>
            </a:r>
            <a:r>
              <a:rPr lang="ru-RU" sz="4400" b="1" dirty="0" smtClean="0">
                <a:solidFill>
                  <a:srgbClr val="C00000"/>
                </a:solidFill>
                <a:latin typeface="Times New Roman" pitchFamily="18" charset="0"/>
                <a:ea typeface="Times New Roman" pitchFamily="18" charset="0"/>
                <a:cs typeface="Times New Roman" pitchFamily="18" charset="0"/>
              </a:rPr>
              <a:t>, </a:t>
            </a:r>
            <a:endParaRPr lang="ru-RU" sz="4400" dirty="0" smtClean="0">
              <a:latin typeface="Arial" pitchFamily="34" charset="0"/>
              <a:cs typeface="Arial" pitchFamily="34" charset="0"/>
            </a:endParaRPr>
          </a:p>
          <a:p>
            <a:pPr lvl="0" algn="ctr" eaLnBrk="0" fontAlgn="base" hangingPunct="0">
              <a:spcBef>
                <a:spcPct val="0"/>
              </a:spcBef>
              <a:spcAft>
                <a:spcPct val="0"/>
              </a:spcAft>
              <a:tabLst>
                <a:tab pos="4625975" algn="ctr"/>
                <a:tab pos="7239000" algn="l"/>
              </a:tabLst>
            </a:pPr>
            <a:r>
              <a:rPr lang="ru-RU" sz="4400" b="1" dirty="0" smtClean="0">
                <a:solidFill>
                  <a:srgbClr val="C00000"/>
                </a:solidFill>
                <a:latin typeface="Times New Roman" pitchFamily="18" charset="0"/>
                <a:ea typeface="Times New Roman" pitchFamily="18" charset="0"/>
                <a:cs typeface="Times New Roman" pitchFamily="18" charset="0"/>
              </a:rPr>
              <a:t>         </a:t>
            </a:r>
            <a:r>
              <a:rPr lang="ru-RU" sz="4400" b="1" dirty="0" err="1" smtClean="0">
                <a:solidFill>
                  <a:srgbClr val="C00000"/>
                </a:solidFill>
                <a:latin typeface="Times New Roman" pitchFamily="18" charset="0"/>
                <a:ea typeface="Times New Roman" pitchFamily="18" charset="0"/>
                <a:cs typeface="Times New Roman" pitchFamily="18" charset="0"/>
              </a:rPr>
              <a:t>кӧпти эткен</a:t>
            </a:r>
            <a:r>
              <a:rPr lang="ru-RU" sz="4400" b="1" dirty="0" smtClean="0">
                <a:solidFill>
                  <a:srgbClr val="C00000"/>
                </a:solidFill>
                <a:latin typeface="Times New Roman" pitchFamily="18" charset="0"/>
                <a:ea typeface="Times New Roman" pitchFamily="18" charset="0"/>
                <a:cs typeface="Times New Roman" pitchFamily="18" charset="0"/>
              </a:rPr>
              <a:t> </a:t>
            </a:r>
            <a:r>
              <a:rPr lang="ru-RU" sz="4400" b="1" dirty="0" err="1" smtClean="0">
                <a:solidFill>
                  <a:srgbClr val="C00000"/>
                </a:solidFill>
                <a:latin typeface="Times New Roman" pitchFamily="18" charset="0"/>
                <a:ea typeface="Times New Roman" pitchFamily="18" charset="0"/>
                <a:cs typeface="Times New Roman" pitchFamily="18" charset="0"/>
              </a:rPr>
              <a:t>ӱредӱчи»</a:t>
            </a:r>
            <a:endParaRPr lang="ru-RU" sz="4400" dirty="0" smtClean="0">
              <a:latin typeface="Arial" pitchFamily="34" charset="0"/>
              <a:cs typeface="Arial" pitchFamily="34" charset="0"/>
            </a:endParaRPr>
          </a:p>
          <a:p>
            <a:pPr lvl="0" algn="ctr" eaLnBrk="0" fontAlgn="base" hangingPunct="0">
              <a:spcBef>
                <a:spcPct val="0"/>
              </a:spcBef>
              <a:spcAft>
                <a:spcPct val="0"/>
              </a:spcAft>
              <a:tabLst>
                <a:tab pos="4625975" algn="ctr"/>
                <a:tab pos="7239000" algn="l"/>
              </a:tabLst>
            </a:pPr>
            <a:endParaRPr lang="ru-RU" sz="2800" i="1" dirty="0" smtClean="0">
              <a:solidFill>
                <a:srgbClr val="7030A0"/>
              </a:solidFill>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tabLst>
                <a:tab pos="4625975" algn="ctr"/>
                <a:tab pos="7239000" algn="l"/>
              </a:tabLst>
            </a:pPr>
            <a:r>
              <a:rPr lang="ru-RU" sz="1600" i="1" dirty="0" err="1" smtClean="0">
                <a:solidFill>
                  <a:srgbClr val="7030A0"/>
                </a:solidFill>
                <a:latin typeface="Times New Roman" pitchFamily="18" charset="0"/>
                <a:ea typeface="Times New Roman" pitchFamily="18" charset="0"/>
                <a:cs typeface="Times New Roman" pitchFamily="18" charset="0"/>
              </a:rPr>
              <a:t>РСФСР-диҥ нерелӱ ӱредӱчизи, албаты</a:t>
            </a:r>
            <a:r>
              <a:rPr lang="ru-RU" sz="1600" i="1" dirty="0" smtClean="0">
                <a:solidFill>
                  <a:srgbClr val="7030A0"/>
                </a:solidFill>
                <a:latin typeface="Times New Roman" pitchFamily="18" charset="0"/>
                <a:ea typeface="Times New Roman" pitchFamily="18" charset="0"/>
                <a:cs typeface="Times New Roman" pitchFamily="18" charset="0"/>
              </a:rPr>
              <a:t> - </a:t>
            </a:r>
            <a:r>
              <a:rPr lang="ru-RU" sz="1600" i="1" dirty="0" err="1" smtClean="0">
                <a:solidFill>
                  <a:srgbClr val="7030A0"/>
                </a:solidFill>
                <a:latin typeface="Times New Roman" pitchFamily="18" charset="0"/>
                <a:ea typeface="Times New Roman" pitchFamily="18" charset="0"/>
                <a:cs typeface="Times New Roman" pitchFamily="18" charset="0"/>
              </a:rPr>
              <a:t>ӱредӱниҥ отличниги</a:t>
            </a:r>
            <a:r>
              <a:rPr lang="ru-RU" sz="1600" i="1" dirty="0" smtClean="0">
                <a:solidFill>
                  <a:srgbClr val="7030A0"/>
                </a:solidFill>
                <a:latin typeface="Times New Roman" pitchFamily="18" charset="0"/>
                <a:ea typeface="Times New Roman" pitchFamily="18" charset="0"/>
                <a:cs typeface="Times New Roman" pitchFamily="18" charset="0"/>
              </a:rPr>
              <a:t>,</a:t>
            </a:r>
            <a:endParaRPr lang="ru-RU" sz="1600" dirty="0" smtClean="0">
              <a:latin typeface="Arial" pitchFamily="34" charset="0"/>
              <a:cs typeface="Arial" pitchFamily="34" charset="0"/>
            </a:endParaRPr>
          </a:p>
          <a:p>
            <a:pPr lvl="0" algn="ctr" eaLnBrk="0" fontAlgn="base" hangingPunct="0">
              <a:spcBef>
                <a:spcPct val="0"/>
              </a:spcBef>
              <a:spcAft>
                <a:spcPct val="0"/>
              </a:spcAft>
              <a:tabLst>
                <a:tab pos="4625975" algn="ctr"/>
                <a:tab pos="7239000" algn="l"/>
              </a:tabLst>
            </a:pPr>
            <a:r>
              <a:rPr lang="ru-RU" sz="1600" i="1" dirty="0" err="1" smtClean="0">
                <a:solidFill>
                  <a:srgbClr val="7030A0"/>
                </a:solidFill>
                <a:latin typeface="Times New Roman" pitchFamily="18" charset="0"/>
                <a:ea typeface="Times New Roman" pitchFamily="18" charset="0"/>
                <a:cs typeface="Times New Roman" pitchFamily="18" charset="0"/>
              </a:rPr>
              <a:t>«Таҥ Чолмон</a:t>
            </a:r>
            <a:r>
              <a:rPr lang="ru-RU" sz="1600" i="1" dirty="0" smtClean="0">
                <a:solidFill>
                  <a:srgbClr val="7030A0"/>
                </a:solidFill>
                <a:latin typeface="Times New Roman" pitchFamily="18" charset="0"/>
                <a:ea typeface="Times New Roman" pitchFamily="18" charset="0"/>
                <a:cs typeface="Times New Roman" pitchFamily="18" charset="0"/>
              </a:rPr>
              <a:t>» </a:t>
            </a:r>
            <a:r>
              <a:rPr lang="ru-RU" sz="1600" i="1" dirty="0" err="1" smtClean="0">
                <a:solidFill>
                  <a:srgbClr val="7030A0"/>
                </a:solidFill>
                <a:latin typeface="Times New Roman" pitchFamily="18" charset="0"/>
                <a:ea typeface="Times New Roman" pitchFamily="18" charset="0"/>
                <a:cs typeface="Times New Roman" pitchFamily="18" charset="0"/>
              </a:rPr>
              <a:t>орденниҥ отличниги</a:t>
            </a:r>
            <a:r>
              <a:rPr lang="ru-RU" sz="1600" i="1" dirty="0" smtClean="0">
                <a:solidFill>
                  <a:srgbClr val="7030A0"/>
                </a:solidFill>
                <a:latin typeface="Times New Roman" pitchFamily="18" charset="0"/>
                <a:ea typeface="Times New Roman" pitchFamily="18" charset="0"/>
                <a:cs typeface="Times New Roman" pitchFamily="18" charset="0"/>
              </a:rPr>
              <a:t>, </a:t>
            </a:r>
            <a:endParaRPr lang="ru-RU" sz="1600" dirty="0" smtClean="0">
              <a:latin typeface="Arial" pitchFamily="34" charset="0"/>
              <a:cs typeface="Arial" pitchFamily="34" charset="0"/>
            </a:endParaRPr>
          </a:p>
          <a:p>
            <a:pPr lvl="0" algn="ctr" eaLnBrk="0" fontAlgn="base" hangingPunct="0">
              <a:spcBef>
                <a:spcPct val="0"/>
              </a:spcBef>
              <a:spcAft>
                <a:spcPct val="0"/>
              </a:spcAft>
              <a:tabLst>
                <a:tab pos="4625975" algn="ctr"/>
                <a:tab pos="7239000" algn="l"/>
              </a:tabLst>
            </a:pPr>
            <a:r>
              <a:rPr lang="ru-RU" sz="1600" i="1" dirty="0" smtClean="0">
                <a:solidFill>
                  <a:srgbClr val="7030A0"/>
                </a:solidFill>
                <a:latin typeface="Times New Roman" pitchFamily="18" charset="0"/>
                <a:ea typeface="Times New Roman" pitchFamily="18" charset="0"/>
                <a:cs typeface="Times New Roman" pitchFamily="18" charset="0"/>
              </a:rPr>
              <a:t>	</a:t>
            </a:r>
            <a:r>
              <a:rPr lang="ru-RU" sz="1600" i="1" dirty="0" err="1" smtClean="0">
                <a:solidFill>
                  <a:srgbClr val="7030A0"/>
                </a:solidFill>
                <a:latin typeface="Times New Roman" pitchFamily="18" charset="0"/>
                <a:ea typeface="Times New Roman" pitchFamily="18" charset="0"/>
                <a:cs typeface="Times New Roman" pitchFamily="18" charset="0"/>
              </a:rPr>
              <a:t>педагогикалык</a:t>
            </a:r>
            <a:r>
              <a:rPr lang="ru-RU" sz="1600" i="1" dirty="0" smtClean="0">
                <a:solidFill>
                  <a:srgbClr val="7030A0"/>
                </a:solidFill>
                <a:latin typeface="Times New Roman" pitchFamily="18" charset="0"/>
                <a:ea typeface="Times New Roman" pitchFamily="18" charset="0"/>
                <a:cs typeface="Times New Roman" pitchFamily="18" charset="0"/>
              </a:rPr>
              <a:t> </a:t>
            </a:r>
            <a:r>
              <a:rPr lang="ru-RU" sz="1600" i="1" dirty="0" err="1" smtClean="0">
                <a:solidFill>
                  <a:srgbClr val="7030A0"/>
                </a:solidFill>
                <a:latin typeface="Times New Roman" pitchFamily="18" charset="0"/>
                <a:ea typeface="Times New Roman" pitchFamily="18" charset="0"/>
                <a:cs typeface="Times New Roman" pitchFamily="18" charset="0"/>
              </a:rPr>
              <a:t>иштиҥ </a:t>
            </a:r>
            <a:r>
              <a:rPr lang="ru-RU" sz="1600" i="1" dirty="0" smtClean="0">
                <a:solidFill>
                  <a:srgbClr val="7030A0"/>
                </a:solidFill>
                <a:latin typeface="Times New Roman" pitchFamily="18" charset="0"/>
                <a:ea typeface="Times New Roman" pitchFamily="18" charset="0"/>
                <a:cs typeface="Times New Roman" pitchFamily="18" charset="0"/>
              </a:rPr>
              <a:t>ветераны	</a:t>
            </a:r>
            <a:endParaRPr lang="ru-RU" sz="1600" dirty="0" smtClean="0">
              <a:latin typeface="Arial" pitchFamily="34" charset="0"/>
              <a:cs typeface="Arial" pitchFamily="34" charset="0"/>
            </a:endParaRPr>
          </a:p>
          <a:p>
            <a:pPr lvl="0" algn="ctr" eaLnBrk="0" fontAlgn="base" hangingPunct="0">
              <a:spcBef>
                <a:spcPct val="0"/>
              </a:spcBef>
              <a:spcAft>
                <a:spcPct val="0"/>
              </a:spcAft>
              <a:tabLst>
                <a:tab pos="4625975" algn="ctr"/>
                <a:tab pos="7239000" algn="l"/>
              </a:tabLst>
            </a:pPr>
            <a:endParaRPr lang="ru-RU" sz="2800" b="1" dirty="0" smtClean="0">
              <a:solidFill>
                <a:srgbClr val="C00000"/>
              </a:solidFill>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tabLst>
                <a:tab pos="4625975" algn="ctr"/>
                <a:tab pos="7239000" algn="l"/>
              </a:tabLst>
            </a:pPr>
            <a:r>
              <a:rPr lang="ru-RU" sz="2800" b="1" dirty="0" smtClean="0">
                <a:solidFill>
                  <a:srgbClr val="C00000"/>
                </a:solidFill>
                <a:latin typeface="Times New Roman" pitchFamily="18" charset="0"/>
                <a:ea typeface="Times New Roman" pitchFamily="18" charset="0"/>
                <a:cs typeface="Times New Roman" pitchFamily="18" charset="0"/>
              </a:rPr>
              <a:t>   Мария Алексеевна </a:t>
            </a:r>
            <a:r>
              <a:rPr lang="ru-RU" sz="2800" b="1" dirty="0" err="1" smtClean="0">
                <a:solidFill>
                  <a:srgbClr val="C00000"/>
                </a:solidFill>
                <a:latin typeface="Times New Roman" pitchFamily="18" charset="0"/>
                <a:ea typeface="Times New Roman" pitchFamily="18" charset="0"/>
                <a:cs typeface="Times New Roman" pitchFamily="18" charset="0"/>
              </a:rPr>
              <a:t>Барантаеваныҥ</a:t>
            </a:r>
            <a:endParaRPr lang="ru-RU" sz="2800" b="1" dirty="0" smtClean="0">
              <a:solidFill>
                <a:srgbClr val="C00000"/>
              </a:solidFill>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tabLst>
                <a:tab pos="4625975" algn="ctr"/>
                <a:tab pos="7239000" algn="l"/>
              </a:tabLst>
            </a:pPr>
            <a:endParaRPr lang="ru-RU" sz="2800" b="1" dirty="0" smtClean="0">
              <a:solidFill>
                <a:srgbClr val="C00000"/>
              </a:solidFill>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tabLst>
                <a:tab pos="4625975" algn="ctr"/>
                <a:tab pos="7239000" algn="l"/>
              </a:tabLst>
            </a:pPr>
            <a:r>
              <a:rPr lang="ru-RU" sz="2800" b="1" dirty="0" err="1" smtClean="0">
                <a:solidFill>
                  <a:srgbClr val="C00000"/>
                </a:solidFill>
                <a:latin typeface="Times New Roman" pitchFamily="18" charset="0"/>
                <a:ea typeface="Times New Roman" pitchFamily="18" charset="0"/>
                <a:cs typeface="Times New Roman" pitchFamily="18" charset="0"/>
              </a:rPr>
              <a:t>чыкканынаҥ </a:t>
            </a:r>
            <a:r>
              <a:rPr lang="ru-RU" sz="2800" b="1" dirty="0" smtClean="0">
                <a:solidFill>
                  <a:srgbClr val="C00000"/>
                </a:solidFill>
                <a:latin typeface="Times New Roman" pitchFamily="18" charset="0"/>
                <a:ea typeface="Times New Roman" pitchFamily="18" charset="0"/>
                <a:cs typeface="Times New Roman" pitchFamily="18" charset="0"/>
              </a:rPr>
              <a:t>ала</a:t>
            </a:r>
          </a:p>
          <a:p>
            <a:pPr lvl="0" algn="ctr" eaLnBrk="0" fontAlgn="base" hangingPunct="0">
              <a:spcBef>
                <a:spcPct val="0"/>
              </a:spcBef>
              <a:spcAft>
                <a:spcPct val="0"/>
              </a:spcAft>
              <a:tabLst>
                <a:tab pos="4625975" algn="ctr"/>
                <a:tab pos="7239000" algn="l"/>
              </a:tabLst>
            </a:pPr>
            <a:r>
              <a:rPr lang="ru-RU" sz="2800" b="1" dirty="0" smtClean="0">
                <a:solidFill>
                  <a:srgbClr val="C00000"/>
                </a:solidFill>
                <a:latin typeface="Times New Roman" pitchFamily="18" charset="0"/>
                <a:ea typeface="Times New Roman" pitchFamily="18" charset="0"/>
                <a:cs typeface="Times New Roman" pitchFamily="18" charset="0"/>
              </a:rPr>
              <a:t>  </a:t>
            </a:r>
            <a:r>
              <a:rPr lang="ru-RU" sz="2800" b="1" dirty="0" smtClean="0">
                <a:solidFill>
                  <a:srgbClr val="7030A0"/>
                </a:solidFill>
                <a:latin typeface="Times New Roman" pitchFamily="18" charset="0"/>
                <a:ea typeface="Times New Roman" pitchFamily="18" charset="0"/>
                <a:cs typeface="Times New Roman" pitchFamily="18" charset="0"/>
              </a:rPr>
              <a:t>95 </a:t>
            </a:r>
            <a:r>
              <a:rPr lang="ru-RU" sz="2800" b="1" dirty="0" err="1" smtClean="0">
                <a:solidFill>
                  <a:srgbClr val="7030A0"/>
                </a:solidFill>
                <a:latin typeface="Times New Roman" pitchFamily="18" charset="0"/>
                <a:ea typeface="Times New Roman" pitchFamily="18" charset="0"/>
                <a:cs typeface="Times New Roman" pitchFamily="18" charset="0"/>
              </a:rPr>
              <a:t>јылдыгына</a:t>
            </a:r>
            <a:r>
              <a:rPr lang="ru-RU" sz="2800" b="1" dirty="0" smtClean="0">
                <a:solidFill>
                  <a:srgbClr val="7030A0"/>
                </a:solidFill>
                <a:latin typeface="Times New Roman" pitchFamily="18" charset="0"/>
                <a:ea typeface="Times New Roman" pitchFamily="18" charset="0"/>
                <a:cs typeface="Times New Roman" pitchFamily="18" charset="0"/>
              </a:rPr>
              <a:t> </a:t>
            </a:r>
            <a:r>
              <a:rPr lang="ru-RU" sz="2800" b="1" dirty="0" err="1" smtClean="0">
                <a:solidFill>
                  <a:srgbClr val="7030A0"/>
                </a:solidFill>
                <a:latin typeface="Times New Roman" pitchFamily="18" charset="0"/>
                <a:ea typeface="Times New Roman" pitchFamily="18" charset="0"/>
                <a:cs typeface="Times New Roman" pitchFamily="18" charset="0"/>
              </a:rPr>
              <a:t>учурлай</a:t>
            </a:r>
            <a:endParaRPr lang="ru-RU" sz="2800" b="1" dirty="0" smtClean="0">
              <a:solidFill>
                <a:srgbClr val="7030A0"/>
              </a:solidFill>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tabLst>
                <a:tab pos="4625975" algn="ctr"/>
                <a:tab pos="7239000" algn="l"/>
              </a:tabLst>
            </a:pPr>
            <a:endParaRPr lang="ru-RU" sz="2600" b="1" dirty="0">
              <a:solidFill>
                <a:srgbClr val="C00000"/>
              </a:solidFill>
              <a:latin typeface="Times New Roman" pitchFamily="18" charset="0"/>
              <a:ea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dmin\Desktop\1613700460_61-p-pastelnii-fon-dlya-prezentatsii-7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Picture 2" descr="C:\Users\Admin\Desktop\0253f995-24f9-4ab9-8781-d4b4a587382f.jpg"/>
          <p:cNvPicPr>
            <a:picLocks noGrp="1" noChangeAspect="1" noChangeArrowheads="1"/>
          </p:cNvPicPr>
          <p:nvPr>
            <p:ph idx="1"/>
          </p:nvPr>
        </p:nvPicPr>
        <p:blipFill>
          <a:blip r:embed="rId3"/>
          <a:srcRect l="1786" t="8036" r="3571" b="22656"/>
          <a:stretch>
            <a:fillRect/>
          </a:stretch>
        </p:blipFill>
        <p:spPr bwMode="auto">
          <a:xfrm rot="21386492">
            <a:off x="988063" y="1842262"/>
            <a:ext cx="2008260" cy="2614522"/>
          </a:xfrm>
          <a:prstGeom prst="rect">
            <a:avLst/>
          </a:prstGeom>
          <a:noFill/>
          <a:ln w="12700">
            <a:solidFill>
              <a:schemeClr val="tx1"/>
            </a:solidFill>
          </a:ln>
        </p:spPr>
      </p:pic>
      <p:sp>
        <p:nvSpPr>
          <p:cNvPr id="6" name="Содержимое 2"/>
          <p:cNvSpPr txBox="1">
            <a:spLocks/>
          </p:cNvSpPr>
          <p:nvPr/>
        </p:nvSpPr>
        <p:spPr>
          <a:xfrm rot="21285378">
            <a:off x="1867291" y="4448334"/>
            <a:ext cx="774509" cy="2528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ru-RU" sz="1200" dirty="0" smtClean="0">
                <a:solidFill>
                  <a:srgbClr val="C00000"/>
                </a:solidFill>
              </a:rPr>
              <a:t>2005</a:t>
            </a:r>
            <a:r>
              <a:rPr kumimoji="0" lang="ru-RU" sz="1200" b="0" i="0" u="none" strike="noStrike" kern="1200" cap="none" spc="0" normalizeH="0" noProof="0" dirty="0" smtClean="0">
                <a:ln>
                  <a:noFill/>
                </a:ln>
                <a:solidFill>
                  <a:srgbClr val="C00000"/>
                </a:solidFill>
                <a:effectLst/>
                <a:uLnTx/>
                <a:uFillTx/>
                <a:latin typeface="+mn-lt"/>
                <a:ea typeface="+mn-ea"/>
                <a:cs typeface="+mn-cs"/>
              </a:rPr>
              <a:t> </a:t>
            </a:r>
            <a:r>
              <a:rPr kumimoji="0" lang="ru-RU" sz="1200" b="0" i="0" u="none" strike="noStrike" kern="1200" cap="none" spc="0" normalizeH="0" noProof="0" dirty="0" err="1">
                <a:ln>
                  <a:noFill/>
                </a:ln>
                <a:solidFill>
                  <a:srgbClr val="C00000"/>
                </a:solidFill>
                <a:effectLst/>
                <a:uLnTx/>
                <a:uFillTx/>
                <a:latin typeface="+mn-lt"/>
                <a:ea typeface="+mn-ea"/>
                <a:cs typeface="+mn-cs"/>
              </a:rPr>
              <a:t>ј</a:t>
            </a:r>
            <a:r>
              <a:rPr kumimoji="0" lang="ru-RU" sz="1200" b="0" i="0" u="none" strike="noStrike" kern="1200" cap="none" spc="0" normalizeH="0" noProof="0" dirty="0">
                <a:ln>
                  <a:noFill/>
                </a:ln>
                <a:solidFill>
                  <a:srgbClr val="C00000"/>
                </a:solidFill>
                <a:effectLst/>
                <a:uLnTx/>
                <a:uFillTx/>
                <a:latin typeface="+mn-lt"/>
                <a:ea typeface="+mn-ea"/>
                <a:cs typeface="+mn-cs"/>
              </a:rPr>
              <a:t>.</a:t>
            </a:r>
            <a:endParaRPr kumimoji="0" lang="ru-RU" sz="1200" b="0" i="0" u="none" strike="noStrike" kern="1200" cap="none" spc="0" normalizeH="0" baseline="0" noProof="0" dirty="0">
              <a:ln>
                <a:noFill/>
              </a:ln>
              <a:solidFill>
                <a:srgbClr val="C00000"/>
              </a:solidFill>
              <a:effectLst/>
              <a:uLnTx/>
              <a:uFillTx/>
              <a:latin typeface="+mn-lt"/>
              <a:ea typeface="+mn-ea"/>
              <a:cs typeface="+mn-cs"/>
            </a:endParaRPr>
          </a:p>
        </p:txBody>
      </p:sp>
      <p:sp>
        <p:nvSpPr>
          <p:cNvPr id="7" name="Заголовок 1"/>
          <p:cNvSpPr>
            <a:spLocks noGrp="1"/>
          </p:cNvSpPr>
          <p:nvPr>
            <p:ph type="title"/>
          </p:nvPr>
        </p:nvSpPr>
        <p:spPr>
          <a:xfrm>
            <a:off x="3357554" y="1000108"/>
            <a:ext cx="5143536" cy="4357718"/>
          </a:xfrm>
        </p:spPr>
        <p:txBody>
          <a:bodyPr>
            <a:normAutofit fontScale="90000"/>
          </a:bodyPr>
          <a:lstStyle/>
          <a:p>
            <a:pPr algn="just">
              <a:lnSpc>
                <a:spcPct val="150000"/>
              </a:lnSpc>
            </a:pPr>
            <a:r>
              <a:rPr lang="ru-RU" sz="1600" dirty="0"/>
              <a:t/>
            </a:r>
            <a:br>
              <a:rPr lang="ru-RU" sz="1600" dirty="0"/>
            </a:br>
            <a:r>
              <a:rPr lang="ru-RU" sz="2000" dirty="0">
                <a:solidFill>
                  <a:srgbClr val="7030A0"/>
                </a:solidFill>
              </a:rPr>
              <a:t>  </a:t>
            </a:r>
            <a:r>
              <a:rPr lang="ru-RU" sz="2000" dirty="0" smtClean="0">
                <a:solidFill>
                  <a:srgbClr val="7030A0"/>
                </a:solidFill>
              </a:rPr>
              <a:t>           </a:t>
            </a:r>
            <a:r>
              <a:rPr lang="ru-RU" sz="2000" i="1" dirty="0" err="1">
                <a:solidFill>
                  <a:srgbClr val="7030A0"/>
                </a:solidFill>
              </a:rPr>
              <a:t>«Кӱничек</a:t>
            </a:r>
            <a:r>
              <a:rPr lang="ru-RU" sz="2000" i="1" dirty="0" err="1" smtClean="0">
                <a:solidFill>
                  <a:srgbClr val="7030A0"/>
                </a:solidFill>
              </a:rPr>
              <a:t>» деп</a:t>
            </a:r>
            <a:r>
              <a:rPr lang="ru-RU" sz="2000" i="1" dirty="0" smtClean="0">
                <a:solidFill>
                  <a:srgbClr val="7030A0"/>
                </a:solidFill>
              </a:rPr>
              <a:t> </a:t>
            </a:r>
            <a:r>
              <a:rPr lang="ru-RU" sz="2000" i="1" dirty="0" err="1" smtClean="0">
                <a:solidFill>
                  <a:srgbClr val="7030A0"/>
                </a:solidFill>
              </a:rPr>
              <a:t>бичик</a:t>
            </a:r>
            <a:r>
              <a:rPr lang="ru-RU" sz="2000" i="1" dirty="0" smtClean="0">
                <a:solidFill>
                  <a:srgbClr val="7030A0"/>
                </a:solidFill>
              </a:rPr>
              <a:t> </a:t>
            </a:r>
            <a:r>
              <a:rPr lang="ru-RU" sz="2000" i="1" dirty="0" err="1">
                <a:solidFill>
                  <a:srgbClr val="7030A0"/>
                </a:solidFill>
              </a:rPr>
              <a:t>класста</a:t>
            </a:r>
            <a:r>
              <a:rPr lang="ru-RU" sz="2000" i="1" dirty="0">
                <a:solidFill>
                  <a:srgbClr val="7030A0"/>
                </a:solidFill>
              </a:rPr>
              <a:t> </a:t>
            </a:r>
            <a:r>
              <a:rPr lang="ru-RU" sz="2000" i="1" dirty="0" err="1">
                <a:solidFill>
                  <a:srgbClr val="7030A0"/>
                </a:solidFill>
              </a:rPr>
              <a:t>эмес</a:t>
            </a:r>
            <a:r>
              <a:rPr lang="ru-RU" sz="2000" i="1" dirty="0">
                <a:solidFill>
                  <a:srgbClr val="7030A0"/>
                </a:solidFill>
              </a:rPr>
              <a:t> </a:t>
            </a:r>
            <a:r>
              <a:rPr lang="ru-RU" sz="2000" i="1" dirty="0" err="1" smtClean="0">
                <a:solidFill>
                  <a:srgbClr val="7030A0"/>
                </a:solidFill>
              </a:rPr>
              <a:t>кычырарына</a:t>
            </a:r>
            <a:r>
              <a:rPr lang="ru-RU" sz="2000" i="1" dirty="0" smtClean="0">
                <a:solidFill>
                  <a:srgbClr val="7030A0"/>
                </a:solidFill>
              </a:rPr>
              <a:t> </a:t>
            </a:r>
            <a:r>
              <a:rPr lang="ru-RU" sz="2000" i="1" dirty="0" err="1" smtClean="0">
                <a:solidFill>
                  <a:srgbClr val="7030A0"/>
                </a:solidFill>
              </a:rPr>
              <a:t>керектӱ </a:t>
            </a:r>
            <a:r>
              <a:rPr lang="ru-RU" sz="2000" i="1" dirty="0" err="1">
                <a:solidFill>
                  <a:srgbClr val="7030A0"/>
                </a:solidFill>
              </a:rPr>
              <a:t>тургузылган</a:t>
            </a:r>
            <a:r>
              <a:rPr lang="ru-RU" sz="2000" i="1" dirty="0">
                <a:solidFill>
                  <a:srgbClr val="7030A0"/>
                </a:solidFill>
              </a:rPr>
              <a:t>. </a:t>
            </a:r>
            <a:r>
              <a:rPr lang="ru-RU" sz="2000" i="1" dirty="0" err="1">
                <a:solidFill>
                  <a:srgbClr val="7030A0"/>
                </a:solidFill>
              </a:rPr>
              <a:t>Бичикте</a:t>
            </a:r>
            <a:r>
              <a:rPr lang="ru-RU" sz="2000" i="1" dirty="0">
                <a:solidFill>
                  <a:srgbClr val="7030A0"/>
                </a:solidFill>
              </a:rPr>
              <a:t> </a:t>
            </a:r>
            <a:r>
              <a:rPr lang="ru-RU" sz="2000" i="1" dirty="0" err="1">
                <a:solidFill>
                  <a:srgbClr val="7030A0"/>
                </a:solidFill>
              </a:rPr>
              <a:t>берилген</a:t>
            </a:r>
            <a:r>
              <a:rPr lang="ru-RU" sz="2000" i="1" dirty="0">
                <a:solidFill>
                  <a:srgbClr val="7030A0"/>
                </a:solidFill>
              </a:rPr>
              <a:t> </a:t>
            </a:r>
            <a:r>
              <a:rPr lang="ru-RU" sz="2000" i="1" dirty="0" err="1">
                <a:solidFill>
                  <a:srgbClr val="7030A0"/>
                </a:solidFill>
              </a:rPr>
              <a:t>иштер</a:t>
            </a:r>
            <a:r>
              <a:rPr lang="ru-RU" sz="2000" i="1" dirty="0">
                <a:solidFill>
                  <a:srgbClr val="7030A0"/>
                </a:solidFill>
              </a:rPr>
              <a:t> коммуникативный </a:t>
            </a:r>
            <a:r>
              <a:rPr lang="ru-RU" sz="2000" i="1" dirty="0" err="1">
                <a:solidFill>
                  <a:srgbClr val="7030A0"/>
                </a:solidFill>
              </a:rPr>
              <a:t>ууламјыларлу</a:t>
            </a:r>
            <a:r>
              <a:rPr lang="ru-RU" sz="2000" i="1" dirty="0">
                <a:solidFill>
                  <a:srgbClr val="7030A0"/>
                </a:solidFill>
              </a:rPr>
              <a:t>. </a:t>
            </a:r>
            <a:r>
              <a:rPr lang="ru-RU" sz="2000" i="1" dirty="0" err="1">
                <a:solidFill>
                  <a:srgbClr val="7030A0"/>
                </a:solidFill>
              </a:rPr>
              <a:t>Бичикке</a:t>
            </a:r>
            <a:r>
              <a:rPr lang="ru-RU" sz="2000" i="1" dirty="0">
                <a:solidFill>
                  <a:srgbClr val="7030A0"/>
                </a:solidFill>
              </a:rPr>
              <a:t> </a:t>
            </a:r>
            <a:r>
              <a:rPr lang="ru-RU" sz="2000" i="1" dirty="0" err="1">
                <a:solidFill>
                  <a:srgbClr val="7030A0"/>
                </a:solidFill>
              </a:rPr>
              <a:t>кийдирилген</a:t>
            </a:r>
            <a:r>
              <a:rPr lang="ru-RU" sz="2000" i="1" dirty="0">
                <a:solidFill>
                  <a:srgbClr val="7030A0"/>
                </a:solidFill>
              </a:rPr>
              <a:t> </a:t>
            </a:r>
            <a:r>
              <a:rPr lang="ru-RU" sz="2000" i="1" dirty="0" err="1">
                <a:solidFill>
                  <a:srgbClr val="7030A0"/>
                </a:solidFill>
              </a:rPr>
              <a:t>чӧрчӧктӧр, куучындар</a:t>
            </a:r>
            <a:r>
              <a:rPr lang="ru-RU" sz="2000" i="1" dirty="0">
                <a:solidFill>
                  <a:srgbClr val="7030A0"/>
                </a:solidFill>
              </a:rPr>
              <a:t>, </a:t>
            </a:r>
            <a:r>
              <a:rPr lang="ru-RU" sz="2000" i="1" dirty="0" err="1">
                <a:solidFill>
                  <a:srgbClr val="7030A0"/>
                </a:solidFill>
              </a:rPr>
              <a:t>кеп</a:t>
            </a:r>
            <a:r>
              <a:rPr lang="ru-RU" sz="2000" i="1" dirty="0">
                <a:solidFill>
                  <a:srgbClr val="7030A0"/>
                </a:solidFill>
              </a:rPr>
              <a:t> </a:t>
            </a:r>
            <a:r>
              <a:rPr lang="ru-RU" sz="2000" i="1" dirty="0" err="1">
                <a:solidFill>
                  <a:srgbClr val="7030A0"/>
                </a:solidFill>
              </a:rPr>
              <a:t>ле</a:t>
            </a:r>
            <a:r>
              <a:rPr lang="ru-RU" sz="2000" i="1" dirty="0">
                <a:solidFill>
                  <a:srgbClr val="7030A0"/>
                </a:solidFill>
              </a:rPr>
              <a:t> </a:t>
            </a:r>
            <a:r>
              <a:rPr lang="ru-RU" sz="2000" i="1" dirty="0" err="1">
                <a:solidFill>
                  <a:srgbClr val="7030A0"/>
                </a:solidFill>
              </a:rPr>
              <a:t>модор</a:t>
            </a:r>
            <a:r>
              <a:rPr lang="ru-RU" sz="2000" i="1" dirty="0">
                <a:solidFill>
                  <a:srgbClr val="7030A0"/>
                </a:solidFill>
              </a:rPr>
              <a:t> </a:t>
            </a:r>
            <a:r>
              <a:rPr lang="ru-RU" sz="2000" i="1" dirty="0" err="1">
                <a:solidFill>
                  <a:srgbClr val="7030A0"/>
                </a:solidFill>
              </a:rPr>
              <a:t>сӧстӧр, каткырмалар</a:t>
            </a:r>
            <a:r>
              <a:rPr lang="ru-RU" sz="2000" i="1" dirty="0">
                <a:solidFill>
                  <a:srgbClr val="7030A0"/>
                </a:solidFill>
              </a:rPr>
              <a:t>, </a:t>
            </a:r>
            <a:r>
              <a:rPr lang="ru-RU" sz="2000" i="1" dirty="0" err="1">
                <a:solidFill>
                  <a:srgbClr val="7030A0"/>
                </a:solidFill>
              </a:rPr>
              <a:t>ӱлгерлер, экчеликтер</a:t>
            </a:r>
            <a:r>
              <a:rPr lang="ru-RU" sz="2000" i="1" dirty="0">
                <a:solidFill>
                  <a:srgbClr val="7030A0"/>
                </a:solidFill>
              </a:rPr>
              <a:t> </a:t>
            </a:r>
            <a:r>
              <a:rPr lang="ru-RU" sz="2000" i="1" dirty="0" err="1">
                <a:solidFill>
                  <a:srgbClr val="7030A0"/>
                </a:solidFill>
              </a:rPr>
              <a:t>солун</a:t>
            </a:r>
            <a:r>
              <a:rPr lang="ru-RU" sz="2000" i="1" dirty="0">
                <a:solidFill>
                  <a:srgbClr val="7030A0"/>
                </a:solidFill>
              </a:rPr>
              <a:t>, </a:t>
            </a:r>
            <a:r>
              <a:rPr lang="ru-RU" sz="2000" i="1" dirty="0" err="1">
                <a:solidFill>
                  <a:srgbClr val="7030A0"/>
                </a:solidFill>
              </a:rPr>
              <a:t>јилбилӱ, балдардыҥ јӱрӱмине јуук</a:t>
            </a:r>
            <a:r>
              <a:rPr lang="ru-RU" sz="2000" i="1" dirty="0">
                <a:solidFill>
                  <a:srgbClr val="7030A0"/>
                </a:solidFill>
              </a:rPr>
              <a:t>, </a:t>
            </a:r>
            <a:r>
              <a:rPr lang="ru-RU" sz="2000" i="1" dirty="0" err="1">
                <a:solidFill>
                  <a:srgbClr val="7030A0"/>
                </a:solidFill>
              </a:rPr>
              <a:t>јажына</a:t>
            </a:r>
            <a:r>
              <a:rPr lang="ru-RU" sz="2000" i="1" dirty="0">
                <a:solidFill>
                  <a:srgbClr val="7030A0"/>
                </a:solidFill>
              </a:rPr>
              <a:t> </a:t>
            </a:r>
            <a:r>
              <a:rPr lang="ru-RU" sz="2000" i="1" dirty="0" err="1" smtClean="0">
                <a:solidFill>
                  <a:srgbClr val="7030A0"/>
                </a:solidFill>
              </a:rPr>
              <a:t>келижип</a:t>
            </a:r>
            <a:r>
              <a:rPr lang="ru-RU" sz="2000" i="1" dirty="0">
                <a:solidFill>
                  <a:srgbClr val="7030A0"/>
                </a:solidFill>
              </a:rPr>
              <a:t> </a:t>
            </a:r>
            <a:r>
              <a:rPr lang="ru-RU" sz="2000" i="1" dirty="0" err="1" smtClean="0">
                <a:solidFill>
                  <a:srgbClr val="7030A0"/>
                </a:solidFill>
              </a:rPr>
              <a:t>јат</a:t>
            </a:r>
            <a:r>
              <a:rPr lang="ru-RU" sz="2000" i="1" dirty="0">
                <a:solidFill>
                  <a:srgbClr val="7030A0"/>
                </a:solidFill>
              </a:rPr>
              <a:t>…</a:t>
            </a:r>
            <a:br>
              <a:rPr lang="ru-RU" sz="2000" i="1" dirty="0">
                <a:solidFill>
                  <a:srgbClr val="7030A0"/>
                </a:solidFill>
              </a:rPr>
            </a:br>
            <a:r>
              <a:rPr lang="ru-RU" sz="2000" i="1" dirty="0">
                <a:solidFill>
                  <a:srgbClr val="7030A0"/>
                </a:solidFill>
              </a:rPr>
              <a:t>     </a:t>
            </a:r>
            <a:r>
              <a:rPr lang="ru-RU" sz="2000" i="1" dirty="0" err="1">
                <a:solidFill>
                  <a:srgbClr val="7030A0"/>
                </a:solidFill>
              </a:rPr>
              <a:t>«Кӱничек» </a:t>
            </a:r>
            <a:r>
              <a:rPr lang="ru-RU" sz="2000" i="1" dirty="0">
                <a:solidFill>
                  <a:srgbClr val="7030A0"/>
                </a:solidFill>
              </a:rPr>
              <a:t>Мария </a:t>
            </a:r>
            <a:r>
              <a:rPr lang="ru-RU" sz="2000" i="1" dirty="0" err="1">
                <a:solidFill>
                  <a:srgbClr val="7030A0"/>
                </a:solidFill>
              </a:rPr>
              <a:t>Алексеевнаныҥ эрчимдӱ</a:t>
            </a:r>
            <a:r>
              <a:rPr lang="ru-RU" sz="2000" i="1" dirty="0">
                <a:solidFill>
                  <a:srgbClr val="7030A0"/>
                </a:solidFill>
              </a:rPr>
              <a:t> </a:t>
            </a:r>
            <a:r>
              <a:rPr lang="en-US" sz="2000" i="1" dirty="0">
                <a:solidFill>
                  <a:srgbClr val="7030A0"/>
                </a:solidFill>
              </a:rPr>
              <a:t>j</a:t>
            </a:r>
            <a:r>
              <a:rPr lang="ru-RU" sz="2000" i="1" dirty="0" err="1">
                <a:solidFill>
                  <a:srgbClr val="7030A0"/>
                </a:solidFill>
              </a:rPr>
              <a:t>айаандык</a:t>
            </a:r>
            <a:r>
              <a:rPr lang="ru-RU" sz="2000" i="1" dirty="0">
                <a:solidFill>
                  <a:srgbClr val="7030A0"/>
                </a:solidFill>
              </a:rPr>
              <a:t> </a:t>
            </a:r>
            <a:r>
              <a:rPr lang="ru-RU" sz="2000" i="1" dirty="0" err="1">
                <a:solidFill>
                  <a:srgbClr val="7030A0"/>
                </a:solidFill>
              </a:rPr>
              <a:t>ижи</a:t>
            </a:r>
            <a:r>
              <a:rPr lang="ru-RU" sz="2000" i="1" dirty="0">
                <a:solidFill>
                  <a:srgbClr val="7030A0"/>
                </a:solidFill>
              </a:rPr>
              <a:t> </a:t>
            </a:r>
            <a:r>
              <a:rPr lang="ru-RU" sz="2000" i="1" dirty="0" err="1">
                <a:solidFill>
                  <a:srgbClr val="7030A0"/>
                </a:solidFill>
              </a:rPr>
              <a:t>керегинде</a:t>
            </a:r>
            <a:r>
              <a:rPr lang="ru-RU" sz="2000" i="1" dirty="0">
                <a:solidFill>
                  <a:srgbClr val="7030A0"/>
                </a:solidFill>
              </a:rPr>
              <a:t> </a:t>
            </a:r>
            <a:r>
              <a:rPr lang="ru-RU" sz="2000" i="1" dirty="0" err="1">
                <a:solidFill>
                  <a:srgbClr val="7030A0"/>
                </a:solidFill>
              </a:rPr>
              <a:t>айдат</a:t>
            </a:r>
            <a:r>
              <a:rPr lang="ru-RU" sz="2000" i="1" dirty="0">
                <a:solidFill>
                  <a:srgbClr val="7030A0"/>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dmin\Desktop\1613700460_61-p-pastelnii-fon-dlya-prezentatsii-7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Заголовок 11"/>
          <p:cNvSpPr txBox="1">
            <a:spLocks/>
          </p:cNvSpPr>
          <p:nvPr/>
        </p:nvSpPr>
        <p:spPr>
          <a:xfrm>
            <a:off x="928662" y="500042"/>
            <a:ext cx="7286676" cy="1214446"/>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1" u="none" strike="noStrike" kern="1200" cap="none" spc="0" normalizeH="0" baseline="0" noProof="0" dirty="0" smtClean="0">
                <a:ln>
                  <a:noFill/>
                </a:ln>
                <a:solidFill>
                  <a:srgbClr val="7030A0"/>
                </a:solidFill>
                <a:effectLst/>
                <a:uLnTx/>
                <a:uFillTx/>
                <a:latin typeface="+mj-lt"/>
                <a:ea typeface="+mj-ea"/>
                <a:cs typeface="+mj-cs"/>
              </a:rPr>
              <a:t>      </a:t>
            </a:r>
            <a:r>
              <a:rPr kumimoji="0" lang="ru-RU" b="0" i="1" u="none" strike="noStrike" kern="1200" cap="none" spc="0" normalizeH="0" baseline="0" noProof="0" dirty="0" err="1" smtClean="0">
                <a:ln>
                  <a:noFill/>
                </a:ln>
                <a:solidFill>
                  <a:srgbClr val="7030A0"/>
                </a:solidFill>
                <a:effectLst/>
                <a:uLnTx/>
                <a:uFillTx/>
                <a:latin typeface="+mj-lt"/>
                <a:ea typeface="+mj-ea"/>
                <a:cs typeface="+mj-cs"/>
              </a:rPr>
              <a:t>Тӧрӧл тилин</a:t>
            </a:r>
            <a:r>
              <a:rPr kumimoji="0" lang="ru-RU" b="0" i="1" u="none" strike="noStrike" kern="1200" cap="none" spc="0" normalizeH="0" baseline="0" noProof="0" dirty="0" smtClean="0">
                <a:ln>
                  <a:noFill/>
                </a:ln>
                <a:solidFill>
                  <a:srgbClr val="7030A0"/>
                </a:solidFill>
                <a:effectLst/>
                <a:uLnTx/>
                <a:uFillTx/>
                <a:latin typeface="+mj-lt"/>
                <a:ea typeface="+mj-ea"/>
                <a:cs typeface="+mj-cs"/>
              </a:rPr>
              <a:t> </a:t>
            </a:r>
            <a:r>
              <a:rPr kumimoji="0" lang="ru-RU" b="0" i="1" u="none" strike="noStrike" kern="1200" cap="none" spc="0" normalizeH="0" baseline="0" noProof="0" dirty="0" err="1" smtClean="0">
                <a:ln>
                  <a:noFill/>
                </a:ln>
                <a:solidFill>
                  <a:srgbClr val="7030A0"/>
                </a:solidFill>
                <a:effectLst/>
                <a:uLnTx/>
                <a:uFillTx/>
                <a:latin typeface="+mj-lt"/>
                <a:ea typeface="+mj-ea"/>
                <a:cs typeface="+mj-cs"/>
              </a:rPr>
              <a:t>билбес</a:t>
            </a:r>
            <a:r>
              <a:rPr kumimoji="0" lang="ru-RU" b="0" i="1" u="none" strike="noStrike" kern="1200" cap="none" spc="0" normalizeH="0" baseline="0" noProof="0" dirty="0" smtClean="0">
                <a:ln>
                  <a:noFill/>
                </a:ln>
                <a:solidFill>
                  <a:srgbClr val="7030A0"/>
                </a:solidFill>
                <a:effectLst/>
                <a:uLnTx/>
                <a:uFillTx/>
                <a:latin typeface="+mj-lt"/>
                <a:ea typeface="+mj-ea"/>
                <a:cs typeface="+mj-cs"/>
              </a:rPr>
              <a:t> </a:t>
            </a:r>
            <a:r>
              <a:rPr kumimoji="0" lang="ru-RU" b="0" i="1" u="none" strike="noStrike" kern="1200" cap="none" spc="0" normalizeH="0" baseline="0" noProof="0" dirty="0" err="1" smtClean="0">
                <a:ln>
                  <a:noFill/>
                </a:ln>
                <a:solidFill>
                  <a:srgbClr val="7030A0"/>
                </a:solidFill>
                <a:effectLst/>
                <a:uLnTx/>
                <a:uFillTx/>
                <a:latin typeface="+mj-lt"/>
                <a:ea typeface="+mj-ea"/>
                <a:cs typeface="+mj-cs"/>
              </a:rPr>
              <a:t>балдарды</a:t>
            </a:r>
            <a:r>
              <a:rPr kumimoji="0" lang="ru-RU" b="0" i="1" u="none" strike="noStrike" kern="1200" cap="none" spc="0" normalizeH="0" baseline="0" noProof="0" dirty="0" smtClean="0">
                <a:ln>
                  <a:noFill/>
                </a:ln>
                <a:solidFill>
                  <a:srgbClr val="7030A0"/>
                </a:solidFill>
                <a:effectLst/>
                <a:uLnTx/>
                <a:uFillTx/>
                <a:latin typeface="+mj-lt"/>
                <a:ea typeface="+mj-ea"/>
                <a:cs typeface="+mj-cs"/>
              </a:rPr>
              <a:t> </a:t>
            </a:r>
            <a:r>
              <a:rPr kumimoji="0" lang="ru-RU" b="0" i="1" u="none" strike="noStrike" kern="1200" cap="none" spc="0" normalizeH="0" baseline="0" noProof="0" dirty="0" err="1" smtClean="0">
                <a:ln>
                  <a:noFill/>
                </a:ln>
                <a:solidFill>
                  <a:srgbClr val="7030A0"/>
                </a:solidFill>
                <a:effectLst/>
                <a:uLnTx/>
                <a:uFillTx/>
                <a:latin typeface="+mj-lt"/>
                <a:ea typeface="+mj-ea"/>
                <a:cs typeface="+mj-cs"/>
              </a:rPr>
              <a:t>ӱредери јанынаҥ программалар</a:t>
            </a:r>
            <a:r>
              <a:rPr kumimoji="0" lang="ru-RU" b="0" i="1" u="none" strike="noStrike" kern="1200" cap="none" spc="0" normalizeH="0" baseline="0" noProof="0" dirty="0" smtClean="0">
                <a:ln>
                  <a:noFill/>
                </a:ln>
                <a:solidFill>
                  <a:srgbClr val="7030A0"/>
                </a:solidFill>
                <a:effectLst/>
                <a:uLnTx/>
                <a:uFillTx/>
                <a:latin typeface="+mj-lt"/>
                <a:ea typeface="+mj-ea"/>
                <a:cs typeface="+mj-cs"/>
              </a:rPr>
              <a:t>, </a:t>
            </a:r>
            <a:r>
              <a:rPr kumimoji="0" lang="ru-RU" b="0" i="1" u="none" strike="noStrike" kern="1200" cap="none" spc="0" normalizeH="0" baseline="0" noProof="0" dirty="0" err="1" smtClean="0">
                <a:ln>
                  <a:noFill/>
                </a:ln>
                <a:solidFill>
                  <a:srgbClr val="7030A0"/>
                </a:solidFill>
                <a:effectLst/>
                <a:uLnTx/>
                <a:uFillTx/>
                <a:latin typeface="+mj-lt"/>
                <a:ea typeface="+mj-ea"/>
                <a:cs typeface="+mj-cs"/>
              </a:rPr>
              <a:t>бичиктер</a:t>
            </a:r>
            <a:r>
              <a:rPr kumimoji="0" lang="ru-RU" b="0" i="1" u="none" strike="noStrike" kern="1200" cap="none" spc="0" normalizeH="0" baseline="0" noProof="0" dirty="0" smtClean="0">
                <a:ln>
                  <a:noFill/>
                </a:ln>
                <a:solidFill>
                  <a:srgbClr val="7030A0"/>
                </a:solidFill>
                <a:effectLst/>
                <a:uLnTx/>
                <a:uFillTx/>
                <a:latin typeface="+mj-lt"/>
                <a:ea typeface="+mj-ea"/>
                <a:cs typeface="+mj-cs"/>
              </a:rPr>
              <a:t>, </a:t>
            </a:r>
            <a:r>
              <a:rPr kumimoji="0" lang="ru-RU" b="0" i="1" u="none" strike="noStrike" kern="1200" cap="none" spc="0" normalizeH="0" baseline="0" noProof="0" dirty="0" err="1" smtClean="0">
                <a:ln>
                  <a:noFill/>
                </a:ln>
                <a:solidFill>
                  <a:srgbClr val="7030A0"/>
                </a:solidFill>
                <a:effectLst/>
                <a:uLnTx/>
                <a:uFillTx/>
                <a:latin typeface="+mj-lt"/>
                <a:ea typeface="+mj-ea"/>
                <a:cs typeface="+mj-cs"/>
              </a:rPr>
              <a:t>ӱредӱчилерге керектӱ </a:t>
            </a:r>
            <a:r>
              <a:rPr kumimoji="0" lang="ru-RU" b="0" i="1" u="none" strike="noStrike" kern="1200" cap="none" spc="0" normalizeH="0" baseline="0" noProof="0" dirty="0" smtClean="0">
                <a:ln>
                  <a:noFill/>
                </a:ln>
                <a:solidFill>
                  <a:srgbClr val="7030A0"/>
                </a:solidFill>
                <a:effectLst/>
                <a:uLnTx/>
                <a:uFillTx/>
                <a:latin typeface="+mj-lt"/>
                <a:ea typeface="+mj-ea"/>
                <a:cs typeface="+mj-cs"/>
              </a:rPr>
              <a:t>методический </a:t>
            </a:r>
            <a:r>
              <a:rPr kumimoji="0" lang="ru-RU" b="0" i="1" u="none" strike="noStrike" kern="1200" cap="none" spc="0" normalizeH="0" baseline="0" noProof="0" dirty="0" err="1" smtClean="0">
                <a:ln>
                  <a:noFill/>
                </a:ln>
                <a:solidFill>
                  <a:srgbClr val="7030A0"/>
                </a:solidFill>
                <a:effectLst/>
                <a:uLnTx/>
                <a:uFillTx/>
                <a:latin typeface="+mj-lt"/>
                <a:ea typeface="+mj-ea"/>
                <a:cs typeface="+mj-cs"/>
              </a:rPr>
              <a:t>ууламјылар</a:t>
            </a:r>
            <a:r>
              <a:rPr kumimoji="0" lang="ru-RU" b="0" i="1" u="none" strike="noStrike" kern="1200" cap="none" spc="0" normalizeH="0" baseline="0" noProof="0" dirty="0" smtClean="0">
                <a:ln>
                  <a:noFill/>
                </a:ln>
                <a:solidFill>
                  <a:srgbClr val="7030A0"/>
                </a:solidFill>
                <a:effectLst/>
                <a:uLnTx/>
                <a:uFillTx/>
                <a:latin typeface="+mj-lt"/>
                <a:ea typeface="+mj-ea"/>
                <a:cs typeface="+mj-cs"/>
              </a:rPr>
              <a:t> </a:t>
            </a:r>
            <a:r>
              <a:rPr kumimoji="0" lang="ru-RU" b="0" i="1" u="none" strike="noStrike" kern="1200" cap="none" spc="0" normalizeH="0" baseline="0" noProof="0" dirty="0" err="1" smtClean="0">
                <a:ln>
                  <a:noFill/>
                </a:ln>
                <a:solidFill>
                  <a:srgbClr val="7030A0"/>
                </a:solidFill>
                <a:effectLst/>
                <a:uLnTx/>
                <a:uFillTx/>
                <a:latin typeface="+mj-lt"/>
                <a:ea typeface="+mj-ea"/>
                <a:cs typeface="+mj-cs"/>
              </a:rPr>
              <a:t>бичиири</a:t>
            </a:r>
            <a:r>
              <a:rPr kumimoji="0" lang="ru-RU" b="0" i="1" u="none" strike="noStrike" kern="1200" cap="none" spc="0" normalizeH="0" baseline="0" noProof="0" dirty="0" smtClean="0">
                <a:ln>
                  <a:noFill/>
                </a:ln>
                <a:solidFill>
                  <a:srgbClr val="7030A0"/>
                </a:solidFill>
                <a:effectLst/>
                <a:uLnTx/>
                <a:uFillTx/>
                <a:latin typeface="+mj-lt"/>
                <a:ea typeface="+mj-ea"/>
                <a:cs typeface="+mj-cs"/>
              </a:rPr>
              <a:t> </a:t>
            </a:r>
            <a:r>
              <a:rPr kumimoji="0" lang="ru-RU" b="0" i="1" u="none" strike="noStrike" kern="1200" cap="none" spc="0" normalizeH="0" baseline="0" noProof="0" dirty="0" err="1" smtClean="0">
                <a:ln>
                  <a:noFill/>
                </a:ln>
                <a:solidFill>
                  <a:srgbClr val="7030A0"/>
                </a:solidFill>
                <a:effectLst/>
                <a:uLnTx/>
                <a:uFillTx/>
                <a:latin typeface="+mj-lt"/>
                <a:ea typeface="+mj-ea"/>
                <a:cs typeface="+mj-cs"/>
              </a:rPr>
              <a:t>јанынаҥ сурак</a:t>
            </a:r>
            <a:r>
              <a:rPr kumimoji="0" lang="ru-RU" b="0" i="1" u="none" strike="noStrike" kern="1200" cap="none" spc="0" normalizeH="0" baseline="0" noProof="0" dirty="0" smtClean="0">
                <a:ln>
                  <a:noFill/>
                </a:ln>
                <a:solidFill>
                  <a:srgbClr val="7030A0"/>
                </a:solidFill>
                <a:effectLst/>
                <a:uLnTx/>
                <a:uFillTx/>
                <a:latin typeface="+mj-lt"/>
                <a:ea typeface="+mj-ea"/>
                <a:cs typeface="+mj-cs"/>
              </a:rPr>
              <a:t> тура </a:t>
            </a:r>
            <a:r>
              <a:rPr kumimoji="0" lang="ru-RU" b="0" i="1" u="none" strike="noStrike" kern="1200" cap="none" spc="0" normalizeH="0" baseline="0" noProof="0" dirty="0" err="1" smtClean="0">
                <a:ln>
                  <a:noFill/>
                </a:ln>
                <a:solidFill>
                  <a:srgbClr val="7030A0"/>
                </a:solidFill>
                <a:effectLst/>
                <a:uLnTx/>
                <a:uFillTx/>
                <a:latin typeface="+mj-lt"/>
                <a:ea typeface="+mj-ea"/>
                <a:cs typeface="+mj-cs"/>
              </a:rPr>
              <a:t>берерде</a:t>
            </a:r>
            <a:r>
              <a:rPr kumimoji="0" lang="ru-RU" b="0" i="1" u="none" strike="noStrike" kern="1200" cap="none" spc="0" normalizeH="0" baseline="0" noProof="0" dirty="0" smtClean="0">
                <a:ln>
                  <a:noFill/>
                </a:ln>
                <a:solidFill>
                  <a:srgbClr val="7030A0"/>
                </a:solidFill>
                <a:effectLst/>
                <a:uLnTx/>
                <a:uFillTx/>
                <a:latin typeface="+mj-lt"/>
                <a:ea typeface="+mj-ea"/>
                <a:cs typeface="+mj-cs"/>
              </a:rPr>
              <a:t>, Мария Алексеевна акту </a:t>
            </a:r>
            <a:r>
              <a:rPr kumimoji="0" lang="ru-RU" b="0" i="1" u="none" strike="noStrike" kern="1200" cap="none" spc="0" normalizeH="0" baseline="0" noProof="0" dirty="0" err="1" smtClean="0">
                <a:ln>
                  <a:noFill/>
                </a:ln>
                <a:solidFill>
                  <a:srgbClr val="7030A0"/>
                </a:solidFill>
                <a:effectLst/>
                <a:uLnTx/>
                <a:uFillTx/>
                <a:latin typeface="+mj-lt"/>
                <a:ea typeface="+mj-ea"/>
                <a:cs typeface="+mj-cs"/>
              </a:rPr>
              <a:t>кӱӱниле  бу</a:t>
            </a:r>
            <a:r>
              <a:rPr kumimoji="0" lang="ru-RU" b="0" i="1" u="none" strike="noStrike" kern="1200" cap="none" spc="0" normalizeH="0" baseline="0" noProof="0" dirty="0" smtClean="0">
                <a:ln>
                  <a:noFill/>
                </a:ln>
                <a:solidFill>
                  <a:srgbClr val="7030A0"/>
                </a:solidFill>
                <a:effectLst/>
                <a:uLnTx/>
                <a:uFillTx/>
                <a:latin typeface="+mj-lt"/>
                <a:ea typeface="+mj-ea"/>
                <a:cs typeface="+mj-cs"/>
              </a:rPr>
              <a:t> </a:t>
            </a:r>
            <a:r>
              <a:rPr kumimoji="0" lang="ru-RU" b="0" i="1" u="none" strike="noStrike" kern="1200" cap="none" spc="0" normalizeH="0" baseline="0" noProof="0" dirty="0" err="1" smtClean="0">
                <a:ln>
                  <a:noFill/>
                </a:ln>
                <a:solidFill>
                  <a:srgbClr val="7030A0"/>
                </a:solidFill>
                <a:effectLst/>
                <a:uLnTx/>
                <a:uFillTx/>
                <a:latin typeface="+mj-lt"/>
                <a:ea typeface="+mj-ea"/>
                <a:cs typeface="+mj-cs"/>
              </a:rPr>
              <a:t>ишке</a:t>
            </a:r>
            <a:r>
              <a:rPr kumimoji="0" lang="ru-RU" b="0" i="1" u="none" strike="noStrike" kern="1200" cap="none" spc="0" normalizeH="0" baseline="0" noProof="0" dirty="0" smtClean="0">
                <a:ln>
                  <a:noFill/>
                </a:ln>
                <a:solidFill>
                  <a:srgbClr val="7030A0"/>
                </a:solidFill>
                <a:effectLst/>
                <a:uLnTx/>
                <a:uFillTx/>
                <a:latin typeface="+mj-lt"/>
                <a:ea typeface="+mj-ea"/>
                <a:cs typeface="+mj-cs"/>
              </a:rPr>
              <a:t> </a:t>
            </a:r>
            <a:r>
              <a:rPr kumimoji="0" lang="ru-RU" b="0" i="1" u="none" strike="noStrike" kern="1200" cap="none" spc="0" normalizeH="0" baseline="0" noProof="0" dirty="0" err="1" smtClean="0">
                <a:ln>
                  <a:noFill/>
                </a:ln>
                <a:solidFill>
                  <a:srgbClr val="7030A0"/>
                </a:solidFill>
                <a:effectLst/>
                <a:uLnTx/>
                <a:uFillTx/>
                <a:latin typeface="+mj-lt"/>
                <a:ea typeface="+mj-ea"/>
                <a:cs typeface="+mj-cs"/>
              </a:rPr>
              <a:t>кӧндӱге  берген</a:t>
            </a:r>
            <a:r>
              <a:rPr kumimoji="0" lang="ru-RU" b="0" i="1" u="none" strike="noStrike" kern="1200" cap="none" spc="0" normalizeH="0" baseline="0" noProof="0" dirty="0" smtClean="0">
                <a:ln>
                  <a:noFill/>
                </a:ln>
                <a:solidFill>
                  <a:srgbClr val="7030A0"/>
                </a:solidFill>
                <a:effectLst/>
                <a:uLnTx/>
                <a:uFillTx/>
                <a:latin typeface="+mj-lt"/>
                <a:ea typeface="+mj-ea"/>
                <a:cs typeface="+mj-cs"/>
              </a:rPr>
              <a:t>. </a:t>
            </a:r>
            <a:endParaRPr kumimoji="0" lang="ru-RU" b="0" i="1" u="none" strike="noStrike" kern="1200" cap="none" spc="0" normalizeH="0" baseline="0" noProof="0" dirty="0">
              <a:ln>
                <a:noFill/>
              </a:ln>
              <a:solidFill>
                <a:srgbClr val="7030A0"/>
              </a:solidFill>
              <a:effectLst/>
              <a:uLnTx/>
              <a:uFillTx/>
              <a:latin typeface="+mj-lt"/>
              <a:ea typeface="+mj-ea"/>
              <a:cs typeface="+mj-cs"/>
            </a:endParaRPr>
          </a:p>
        </p:txBody>
      </p:sp>
      <p:pic>
        <p:nvPicPr>
          <p:cNvPr id="6" name="Picture 2" descr="C:\Users\Admin\Desktop\10175960-4b53-49f5-a26e-b60d70870a8c.jpg"/>
          <p:cNvPicPr>
            <a:picLocks noChangeAspect="1" noChangeArrowheads="1"/>
          </p:cNvPicPr>
          <p:nvPr/>
        </p:nvPicPr>
        <p:blipFill>
          <a:blip r:embed="rId3" cstate="print"/>
          <a:srcRect l="5783" t="9464" r="6729" b="16719"/>
          <a:stretch>
            <a:fillRect/>
          </a:stretch>
        </p:blipFill>
        <p:spPr bwMode="auto">
          <a:xfrm rot="20684148">
            <a:off x="567468" y="1856177"/>
            <a:ext cx="1169603" cy="1754404"/>
          </a:xfrm>
          <a:prstGeom prst="rect">
            <a:avLst/>
          </a:prstGeom>
          <a:noFill/>
          <a:ln w="9525">
            <a:solidFill>
              <a:schemeClr val="tx1"/>
            </a:solidFill>
          </a:ln>
        </p:spPr>
      </p:pic>
      <p:pic>
        <p:nvPicPr>
          <p:cNvPr id="7" name="Picture 10" descr="C:\Users\Admin\Desktop\9f07e759-8c73-4f7d-838c-3949a43069a1.jpg"/>
          <p:cNvPicPr>
            <a:picLocks noChangeAspect="1" noChangeArrowheads="1"/>
          </p:cNvPicPr>
          <p:nvPr/>
        </p:nvPicPr>
        <p:blipFill>
          <a:blip r:embed="rId4" cstate="print"/>
          <a:srcRect l="9974" t="13235" r="4092" b="10661"/>
          <a:stretch>
            <a:fillRect/>
          </a:stretch>
        </p:blipFill>
        <p:spPr bwMode="auto">
          <a:xfrm rot="20670371">
            <a:off x="2135269" y="1695296"/>
            <a:ext cx="1157725" cy="1703349"/>
          </a:xfrm>
          <a:prstGeom prst="rect">
            <a:avLst/>
          </a:prstGeom>
          <a:noFill/>
          <a:ln w="9525">
            <a:solidFill>
              <a:schemeClr val="tx1"/>
            </a:solidFill>
          </a:ln>
        </p:spPr>
      </p:pic>
      <p:pic>
        <p:nvPicPr>
          <p:cNvPr id="8" name="Picture 12" descr="C:\Users\Admin\Desktop\5cd34bdb-7895-4710-a763-a153dd880f76.jpg"/>
          <p:cNvPicPr>
            <a:picLocks noChangeAspect="1" noChangeArrowheads="1"/>
          </p:cNvPicPr>
          <p:nvPr/>
        </p:nvPicPr>
        <p:blipFill>
          <a:blip r:embed="rId5" cstate="print"/>
          <a:srcRect l="1852" t="6250" r="12963" b="25000"/>
          <a:stretch>
            <a:fillRect/>
          </a:stretch>
        </p:blipFill>
        <p:spPr bwMode="auto">
          <a:xfrm rot="20625133">
            <a:off x="3826898" y="1840141"/>
            <a:ext cx="1129531" cy="1620632"/>
          </a:xfrm>
          <a:prstGeom prst="rect">
            <a:avLst/>
          </a:prstGeom>
          <a:noFill/>
          <a:ln w="9525">
            <a:solidFill>
              <a:schemeClr val="tx1"/>
            </a:solidFill>
          </a:ln>
        </p:spPr>
      </p:pic>
      <p:pic>
        <p:nvPicPr>
          <p:cNvPr id="9" name="Picture 7" descr="C:\Users\Admin\Desktop\94182d19-5d8e-4046-ad25-3cc237087941.jpg"/>
          <p:cNvPicPr>
            <a:picLocks noChangeAspect="1" noChangeArrowheads="1"/>
          </p:cNvPicPr>
          <p:nvPr/>
        </p:nvPicPr>
        <p:blipFill>
          <a:blip r:embed="rId6" cstate="print"/>
          <a:srcRect l="5555" t="10416" r="5555" b="12500"/>
          <a:stretch>
            <a:fillRect/>
          </a:stretch>
        </p:blipFill>
        <p:spPr bwMode="auto">
          <a:xfrm rot="20615890">
            <a:off x="5547062" y="1701869"/>
            <a:ext cx="1161868" cy="1660296"/>
          </a:xfrm>
          <a:prstGeom prst="rect">
            <a:avLst/>
          </a:prstGeom>
          <a:noFill/>
          <a:ln w="9525">
            <a:solidFill>
              <a:schemeClr val="tx1"/>
            </a:solidFill>
          </a:ln>
        </p:spPr>
      </p:pic>
      <p:pic>
        <p:nvPicPr>
          <p:cNvPr id="10" name="Picture 3" descr="C:\Users\Admin\Desktop\b0f2bf0a-a6c5-4fa2-805c-c74a1f3fd399.jpg"/>
          <p:cNvPicPr>
            <a:picLocks noChangeAspect="1" noChangeArrowheads="1"/>
          </p:cNvPicPr>
          <p:nvPr/>
        </p:nvPicPr>
        <p:blipFill>
          <a:blip r:embed="rId7" cstate="print"/>
          <a:srcRect l="8632" t="13147" r="10623" b="22310"/>
          <a:stretch>
            <a:fillRect/>
          </a:stretch>
        </p:blipFill>
        <p:spPr bwMode="auto">
          <a:xfrm rot="20663973">
            <a:off x="7274662" y="1912823"/>
            <a:ext cx="1171851" cy="1665262"/>
          </a:xfrm>
          <a:prstGeom prst="rect">
            <a:avLst/>
          </a:prstGeom>
          <a:noFill/>
          <a:ln w="9525">
            <a:solidFill>
              <a:schemeClr val="tx1"/>
            </a:solidFill>
          </a:ln>
        </p:spPr>
      </p:pic>
      <p:pic>
        <p:nvPicPr>
          <p:cNvPr id="11" name="Picture 7" descr="C:\Users\Admin\Desktop\0cc321ff-bee7-4171-89cf-c80933db7060.jpg"/>
          <p:cNvPicPr>
            <a:picLocks noChangeAspect="1" noChangeArrowheads="1"/>
          </p:cNvPicPr>
          <p:nvPr/>
        </p:nvPicPr>
        <p:blipFill>
          <a:blip r:embed="rId8" cstate="print"/>
          <a:srcRect l="3902" t="5128" r="10244" b="17949"/>
          <a:stretch>
            <a:fillRect/>
          </a:stretch>
        </p:blipFill>
        <p:spPr bwMode="auto">
          <a:xfrm rot="20649144">
            <a:off x="776747" y="4064894"/>
            <a:ext cx="1227823" cy="1674304"/>
          </a:xfrm>
          <a:prstGeom prst="rect">
            <a:avLst/>
          </a:prstGeom>
          <a:noFill/>
          <a:ln w="9525">
            <a:solidFill>
              <a:schemeClr val="tx1"/>
            </a:solidFill>
          </a:ln>
        </p:spPr>
      </p:pic>
      <p:pic>
        <p:nvPicPr>
          <p:cNvPr id="12" name="Picture 5" descr="C:\Users\Admin\Desktop\019e207c-fac7-4d48-bc2b-e32df764c648.jpg"/>
          <p:cNvPicPr>
            <a:picLocks noChangeAspect="1" noChangeArrowheads="1"/>
          </p:cNvPicPr>
          <p:nvPr/>
        </p:nvPicPr>
        <p:blipFill>
          <a:blip r:embed="rId9" cstate="print"/>
          <a:srcRect l="8571" t="15894" r="5714" b="16606"/>
          <a:stretch>
            <a:fillRect/>
          </a:stretch>
        </p:blipFill>
        <p:spPr bwMode="auto">
          <a:xfrm rot="20758901">
            <a:off x="2553608" y="3841933"/>
            <a:ext cx="1268402" cy="1775763"/>
          </a:xfrm>
          <a:prstGeom prst="rect">
            <a:avLst/>
          </a:prstGeom>
          <a:noFill/>
          <a:ln w="9525">
            <a:solidFill>
              <a:schemeClr val="tx1"/>
            </a:solidFill>
          </a:ln>
        </p:spPr>
      </p:pic>
      <p:pic>
        <p:nvPicPr>
          <p:cNvPr id="13" name="Picture 6" descr="C:\Users\Admin\Desktop\179a135d-ec3f-49cb-aad3-4c5da94ccfb7.jpg"/>
          <p:cNvPicPr>
            <a:picLocks noChangeAspect="1" noChangeArrowheads="1"/>
          </p:cNvPicPr>
          <p:nvPr/>
        </p:nvPicPr>
        <p:blipFill>
          <a:blip r:embed="rId10" cstate="print"/>
          <a:srcRect l="11765" t="9926" r="5882" b="27206"/>
          <a:stretch>
            <a:fillRect/>
          </a:stretch>
        </p:blipFill>
        <p:spPr bwMode="auto">
          <a:xfrm rot="20754791">
            <a:off x="4524625" y="3773697"/>
            <a:ext cx="1287233" cy="1746959"/>
          </a:xfrm>
          <a:prstGeom prst="rect">
            <a:avLst/>
          </a:prstGeom>
          <a:noFill/>
          <a:ln w="9525">
            <a:solidFill>
              <a:schemeClr val="tx1"/>
            </a:solidFill>
          </a:ln>
        </p:spPr>
      </p:pic>
      <p:pic>
        <p:nvPicPr>
          <p:cNvPr id="14" name="Picture 9" descr="C:\Users\Admin\Desktop\336c244f-3d6b-4310-a04a-f1d4451a82b7.jpg"/>
          <p:cNvPicPr>
            <a:picLocks noChangeAspect="1" noChangeArrowheads="1"/>
          </p:cNvPicPr>
          <p:nvPr/>
        </p:nvPicPr>
        <p:blipFill>
          <a:blip r:embed="rId11" cstate="print"/>
          <a:srcRect l="8333" t="9375" r="8333" b="22656"/>
          <a:stretch>
            <a:fillRect/>
          </a:stretch>
        </p:blipFill>
        <p:spPr bwMode="auto">
          <a:xfrm rot="20772322">
            <a:off x="6641437" y="4053445"/>
            <a:ext cx="1265180" cy="1834511"/>
          </a:xfrm>
          <a:prstGeom prst="rect">
            <a:avLst/>
          </a:prstGeom>
          <a:noFill/>
          <a:ln w="9525">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esktop\1613700460_61-p-pastelnii-fon-dlya-prezentatsii-70.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pic>
        <p:nvPicPr>
          <p:cNvPr id="5" name="Picture 2" descr="C:\Users\Admin\Desktop\703e7396-f6c8-4561-92c2-3974be266bb9.jpg"/>
          <p:cNvPicPr>
            <a:picLocks noChangeAspect="1" noChangeArrowheads="1"/>
          </p:cNvPicPr>
          <p:nvPr/>
        </p:nvPicPr>
        <p:blipFill>
          <a:blip r:embed="rId3" cstate="print"/>
          <a:srcRect l="7909" t="18309" r="16327" b="28025"/>
          <a:stretch>
            <a:fillRect/>
          </a:stretch>
        </p:blipFill>
        <p:spPr bwMode="auto">
          <a:xfrm>
            <a:off x="714348" y="500042"/>
            <a:ext cx="1523310" cy="2071702"/>
          </a:xfrm>
          <a:prstGeom prst="rect">
            <a:avLst/>
          </a:prstGeom>
          <a:noFill/>
          <a:ln w="9525">
            <a:solidFill>
              <a:schemeClr val="tx1"/>
            </a:solidFill>
          </a:ln>
        </p:spPr>
      </p:pic>
      <p:sp>
        <p:nvSpPr>
          <p:cNvPr id="6" name="Содержимое 2"/>
          <p:cNvSpPr txBox="1">
            <a:spLocks/>
          </p:cNvSpPr>
          <p:nvPr/>
        </p:nvSpPr>
        <p:spPr>
          <a:xfrm>
            <a:off x="1142976" y="2571744"/>
            <a:ext cx="603149" cy="252888"/>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600" b="0" i="0" u="none" strike="noStrike" kern="1200" cap="none" spc="0" normalizeH="0" baseline="0" noProof="0" dirty="0" smtClean="0">
                <a:ln>
                  <a:noFill/>
                </a:ln>
                <a:solidFill>
                  <a:srgbClr val="C00000"/>
                </a:solidFill>
                <a:effectLst/>
                <a:uLnTx/>
                <a:uFillTx/>
                <a:latin typeface="+mn-lt"/>
                <a:ea typeface="+mn-ea"/>
                <a:cs typeface="+mn-cs"/>
              </a:rPr>
              <a:t>1986</a:t>
            </a:r>
            <a:r>
              <a:rPr kumimoji="0" lang="ru-RU" sz="1600" b="0" i="0" u="none" strike="noStrike" kern="1200" cap="none" spc="0" normalizeH="0" noProof="0" dirty="0" smtClean="0">
                <a:ln>
                  <a:noFill/>
                </a:ln>
                <a:solidFill>
                  <a:srgbClr val="C00000"/>
                </a:solidFill>
                <a:effectLst/>
                <a:uLnTx/>
                <a:uFillTx/>
                <a:latin typeface="+mn-lt"/>
                <a:ea typeface="+mn-ea"/>
                <a:cs typeface="+mn-cs"/>
              </a:rPr>
              <a:t> </a:t>
            </a:r>
            <a:r>
              <a:rPr kumimoji="0" lang="ru-RU" sz="1600" b="0" i="0" u="none" strike="noStrike" kern="1200" cap="none" spc="0" normalizeH="0" noProof="0" dirty="0" err="1">
                <a:ln>
                  <a:noFill/>
                </a:ln>
                <a:solidFill>
                  <a:srgbClr val="C00000"/>
                </a:solidFill>
                <a:effectLst/>
                <a:uLnTx/>
                <a:uFillTx/>
                <a:latin typeface="+mn-lt"/>
                <a:ea typeface="+mn-ea"/>
                <a:cs typeface="+mn-cs"/>
              </a:rPr>
              <a:t>ј</a:t>
            </a:r>
            <a:r>
              <a:rPr kumimoji="0" lang="ru-RU" sz="1600" b="0" i="0" u="none" strike="noStrike" kern="1200" cap="none" spc="0" normalizeH="0" noProof="0" dirty="0">
                <a:ln>
                  <a:noFill/>
                </a:ln>
                <a:solidFill>
                  <a:srgbClr val="C00000"/>
                </a:solidFill>
                <a:effectLst/>
                <a:uLnTx/>
                <a:uFillTx/>
                <a:latin typeface="+mn-lt"/>
                <a:ea typeface="+mn-ea"/>
                <a:cs typeface="+mn-cs"/>
              </a:rPr>
              <a:t>.</a:t>
            </a:r>
            <a:endParaRPr kumimoji="0" lang="ru-RU" sz="1600" b="0" i="0" u="none" strike="noStrike" kern="1200" cap="none" spc="0" normalizeH="0" baseline="0" noProof="0" dirty="0">
              <a:ln>
                <a:noFill/>
              </a:ln>
              <a:solidFill>
                <a:srgbClr val="C00000"/>
              </a:solidFill>
              <a:effectLst/>
              <a:uLnTx/>
              <a:uFillTx/>
              <a:latin typeface="+mn-lt"/>
              <a:ea typeface="+mn-ea"/>
              <a:cs typeface="+mn-cs"/>
            </a:endParaRPr>
          </a:p>
        </p:txBody>
      </p:sp>
      <p:pic>
        <p:nvPicPr>
          <p:cNvPr id="7" name="Picture 4" descr="C:\Users\Admin\Desktop\51442b24-670a-45eb-82aa-57d717be3fbc.jpg"/>
          <p:cNvPicPr>
            <a:picLocks noChangeAspect="1" noChangeArrowheads="1"/>
          </p:cNvPicPr>
          <p:nvPr/>
        </p:nvPicPr>
        <p:blipFill>
          <a:blip r:embed="rId4" cstate="print"/>
          <a:srcRect l="7408" t="8333" r="3702" b="20832"/>
          <a:stretch>
            <a:fillRect/>
          </a:stretch>
        </p:blipFill>
        <p:spPr bwMode="auto">
          <a:xfrm>
            <a:off x="2428860" y="2928934"/>
            <a:ext cx="1462377" cy="2071701"/>
          </a:xfrm>
          <a:prstGeom prst="rect">
            <a:avLst/>
          </a:prstGeom>
          <a:noFill/>
          <a:ln w="9525">
            <a:solidFill>
              <a:schemeClr val="tx1"/>
            </a:solidFill>
          </a:ln>
        </p:spPr>
      </p:pic>
      <p:sp>
        <p:nvSpPr>
          <p:cNvPr id="8" name="Содержимое 2"/>
          <p:cNvSpPr txBox="1">
            <a:spLocks/>
          </p:cNvSpPr>
          <p:nvPr/>
        </p:nvSpPr>
        <p:spPr>
          <a:xfrm>
            <a:off x="2786050" y="5000636"/>
            <a:ext cx="603149" cy="252888"/>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ru-RU" sz="1600" dirty="0" smtClean="0">
                <a:solidFill>
                  <a:srgbClr val="C00000"/>
                </a:solidFill>
              </a:rPr>
              <a:t>2001</a:t>
            </a:r>
            <a:r>
              <a:rPr kumimoji="0" lang="ru-RU" sz="1600" b="0" i="0" u="none" strike="noStrike" kern="1200" cap="none" spc="0" normalizeH="0" noProof="0" dirty="0" smtClean="0">
                <a:ln>
                  <a:noFill/>
                </a:ln>
                <a:solidFill>
                  <a:srgbClr val="C00000"/>
                </a:solidFill>
                <a:effectLst/>
                <a:uLnTx/>
                <a:uFillTx/>
                <a:latin typeface="+mn-lt"/>
                <a:ea typeface="+mn-ea"/>
                <a:cs typeface="+mn-cs"/>
              </a:rPr>
              <a:t> </a:t>
            </a:r>
            <a:r>
              <a:rPr kumimoji="0" lang="ru-RU" sz="1600" b="0" i="0" u="none" strike="noStrike" kern="1200" cap="none" spc="0" normalizeH="0" noProof="0" dirty="0" err="1">
                <a:ln>
                  <a:noFill/>
                </a:ln>
                <a:solidFill>
                  <a:srgbClr val="C00000"/>
                </a:solidFill>
                <a:effectLst/>
                <a:uLnTx/>
                <a:uFillTx/>
                <a:latin typeface="+mn-lt"/>
                <a:ea typeface="+mn-ea"/>
                <a:cs typeface="+mn-cs"/>
              </a:rPr>
              <a:t>ј</a:t>
            </a:r>
            <a:r>
              <a:rPr kumimoji="0" lang="ru-RU" sz="1600" b="0" i="0" u="none" strike="noStrike" kern="1200" cap="none" spc="0" normalizeH="0" noProof="0" dirty="0">
                <a:ln>
                  <a:noFill/>
                </a:ln>
                <a:solidFill>
                  <a:srgbClr val="C00000"/>
                </a:solidFill>
                <a:effectLst/>
                <a:uLnTx/>
                <a:uFillTx/>
                <a:latin typeface="+mn-lt"/>
                <a:ea typeface="+mn-ea"/>
                <a:cs typeface="+mn-cs"/>
              </a:rPr>
              <a:t>.</a:t>
            </a:r>
            <a:endParaRPr kumimoji="0" lang="ru-RU" sz="1600" b="0" i="0" u="none" strike="noStrike" kern="1200" cap="none" spc="0" normalizeH="0" baseline="0" noProof="0" dirty="0">
              <a:ln>
                <a:noFill/>
              </a:ln>
              <a:solidFill>
                <a:srgbClr val="C00000"/>
              </a:solidFill>
              <a:effectLst/>
              <a:uLnTx/>
              <a:uFillTx/>
              <a:latin typeface="+mn-lt"/>
              <a:ea typeface="+mn-ea"/>
              <a:cs typeface="+mn-cs"/>
            </a:endParaRPr>
          </a:p>
        </p:txBody>
      </p:sp>
      <p:pic>
        <p:nvPicPr>
          <p:cNvPr id="9" name="Picture 3" descr="C:\Users\Admin\Desktop\127d9419-6bde-4b62-a69c-f230588ae2f9.jpg"/>
          <p:cNvPicPr>
            <a:picLocks noChangeAspect="1" noChangeArrowheads="1"/>
          </p:cNvPicPr>
          <p:nvPr/>
        </p:nvPicPr>
        <p:blipFill>
          <a:blip r:embed="rId5" cstate="print"/>
          <a:srcRect l="5833" t="15312" r="6666" b="25649"/>
          <a:stretch>
            <a:fillRect/>
          </a:stretch>
        </p:blipFill>
        <p:spPr bwMode="auto">
          <a:xfrm>
            <a:off x="4857752" y="1357298"/>
            <a:ext cx="1643074" cy="2259203"/>
          </a:xfrm>
          <a:prstGeom prst="rect">
            <a:avLst/>
          </a:prstGeom>
          <a:noFill/>
          <a:ln w="9525">
            <a:solidFill>
              <a:schemeClr val="tx1"/>
            </a:solidFill>
          </a:ln>
        </p:spPr>
      </p:pic>
      <p:sp>
        <p:nvSpPr>
          <p:cNvPr id="10" name="Содержимое 2"/>
          <p:cNvSpPr txBox="1">
            <a:spLocks/>
          </p:cNvSpPr>
          <p:nvPr/>
        </p:nvSpPr>
        <p:spPr>
          <a:xfrm>
            <a:off x="5357818" y="3643314"/>
            <a:ext cx="603149" cy="252888"/>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ru-RU" sz="1600" dirty="0" smtClean="0">
                <a:solidFill>
                  <a:srgbClr val="C00000"/>
                </a:solidFill>
              </a:rPr>
              <a:t>2004</a:t>
            </a:r>
            <a:r>
              <a:rPr kumimoji="0" lang="ru-RU" sz="1600" b="0" i="0" u="none" strike="noStrike" kern="1200" cap="none" spc="0" normalizeH="0" noProof="0" dirty="0" smtClean="0">
                <a:ln>
                  <a:noFill/>
                </a:ln>
                <a:solidFill>
                  <a:srgbClr val="C00000"/>
                </a:solidFill>
                <a:effectLst/>
                <a:uLnTx/>
                <a:uFillTx/>
                <a:latin typeface="+mn-lt"/>
                <a:ea typeface="+mn-ea"/>
                <a:cs typeface="+mn-cs"/>
              </a:rPr>
              <a:t> </a:t>
            </a:r>
            <a:r>
              <a:rPr kumimoji="0" lang="ru-RU" sz="1600" b="0" i="0" u="none" strike="noStrike" kern="1200" cap="none" spc="0" normalizeH="0" noProof="0" dirty="0" err="1">
                <a:ln>
                  <a:noFill/>
                </a:ln>
                <a:solidFill>
                  <a:srgbClr val="C00000"/>
                </a:solidFill>
                <a:effectLst/>
                <a:uLnTx/>
                <a:uFillTx/>
                <a:latin typeface="+mn-lt"/>
                <a:ea typeface="+mn-ea"/>
                <a:cs typeface="+mn-cs"/>
              </a:rPr>
              <a:t>ј</a:t>
            </a:r>
            <a:r>
              <a:rPr kumimoji="0" lang="ru-RU" sz="1600" b="0" i="0" u="none" strike="noStrike" kern="1200" cap="none" spc="0" normalizeH="0" noProof="0" dirty="0">
                <a:ln>
                  <a:noFill/>
                </a:ln>
                <a:solidFill>
                  <a:srgbClr val="C00000"/>
                </a:solidFill>
                <a:effectLst/>
                <a:uLnTx/>
                <a:uFillTx/>
                <a:latin typeface="+mn-lt"/>
                <a:ea typeface="+mn-ea"/>
                <a:cs typeface="+mn-cs"/>
              </a:rPr>
              <a:t>.</a:t>
            </a:r>
            <a:endParaRPr kumimoji="0" lang="ru-RU" sz="1600" b="0" i="0" u="none" strike="noStrike" kern="1200" cap="none" spc="0" normalizeH="0" baseline="0" noProof="0" dirty="0">
              <a:ln>
                <a:noFill/>
              </a:ln>
              <a:solidFill>
                <a:srgbClr val="C00000"/>
              </a:solidFill>
              <a:effectLst/>
              <a:uLnTx/>
              <a:uFillTx/>
              <a:latin typeface="+mn-lt"/>
              <a:ea typeface="+mn-ea"/>
              <a:cs typeface="+mn-cs"/>
            </a:endParaRPr>
          </a:p>
        </p:txBody>
      </p:sp>
      <p:pic>
        <p:nvPicPr>
          <p:cNvPr id="11" name="Picture 7" descr="C:\Users\Admin\Desktop\3ac865d9-611f-4618-8b4a-9d2269a6b9c0.jpg"/>
          <p:cNvPicPr>
            <a:picLocks noChangeAspect="1" noChangeArrowheads="1"/>
          </p:cNvPicPr>
          <p:nvPr/>
        </p:nvPicPr>
        <p:blipFill>
          <a:blip r:embed="rId6" cstate="print"/>
          <a:srcRect l="5556" t="14583" r="14814" b="27083"/>
          <a:stretch>
            <a:fillRect/>
          </a:stretch>
        </p:blipFill>
        <p:spPr bwMode="auto">
          <a:xfrm>
            <a:off x="6357950" y="4000504"/>
            <a:ext cx="1457873" cy="1898625"/>
          </a:xfrm>
          <a:prstGeom prst="rect">
            <a:avLst/>
          </a:prstGeom>
          <a:noFill/>
          <a:ln w="9525">
            <a:solidFill>
              <a:schemeClr val="tx1"/>
            </a:solidFill>
          </a:ln>
        </p:spPr>
      </p:pic>
      <p:sp>
        <p:nvSpPr>
          <p:cNvPr id="12" name="Содержимое 2"/>
          <p:cNvSpPr txBox="1">
            <a:spLocks/>
          </p:cNvSpPr>
          <p:nvPr/>
        </p:nvSpPr>
        <p:spPr>
          <a:xfrm>
            <a:off x="6858016" y="5929330"/>
            <a:ext cx="603149" cy="252888"/>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ru-RU" sz="1600" dirty="0" smtClean="0">
                <a:solidFill>
                  <a:srgbClr val="C00000"/>
                </a:solidFill>
              </a:rPr>
              <a:t>2016</a:t>
            </a:r>
            <a:r>
              <a:rPr kumimoji="0" lang="ru-RU" sz="1600" b="0" i="0" u="none" strike="noStrike" kern="1200" cap="none" spc="0" normalizeH="0" noProof="0" dirty="0" smtClean="0">
                <a:ln>
                  <a:noFill/>
                </a:ln>
                <a:solidFill>
                  <a:srgbClr val="C00000"/>
                </a:solidFill>
                <a:effectLst/>
                <a:uLnTx/>
                <a:uFillTx/>
                <a:latin typeface="+mn-lt"/>
                <a:ea typeface="+mn-ea"/>
                <a:cs typeface="+mn-cs"/>
              </a:rPr>
              <a:t> </a:t>
            </a:r>
            <a:r>
              <a:rPr kumimoji="0" lang="ru-RU" sz="1600" b="0" i="0" u="none" strike="noStrike" kern="1200" cap="none" spc="0" normalizeH="0" noProof="0" dirty="0" err="1">
                <a:ln>
                  <a:noFill/>
                </a:ln>
                <a:solidFill>
                  <a:srgbClr val="C00000"/>
                </a:solidFill>
                <a:effectLst/>
                <a:uLnTx/>
                <a:uFillTx/>
                <a:latin typeface="+mn-lt"/>
                <a:ea typeface="+mn-ea"/>
                <a:cs typeface="+mn-cs"/>
              </a:rPr>
              <a:t>ј</a:t>
            </a:r>
            <a:r>
              <a:rPr kumimoji="0" lang="ru-RU" sz="1600" b="0" i="0" u="none" strike="noStrike" kern="1200" cap="none" spc="0" normalizeH="0" noProof="0" dirty="0">
                <a:ln>
                  <a:noFill/>
                </a:ln>
                <a:solidFill>
                  <a:srgbClr val="C00000"/>
                </a:solidFill>
                <a:effectLst/>
                <a:uLnTx/>
                <a:uFillTx/>
                <a:latin typeface="+mn-lt"/>
                <a:ea typeface="+mn-ea"/>
                <a:cs typeface="+mn-cs"/>
              </a:rPr>
              <a:t>.</a:t>
            </a:r>
            <a:endParaRPr kumimoji="0" lang="ru-RU" sz="1600" b="0" i="0"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3" descr="C:\Users\Admin\Desktop\1613700460_61-p-pastelnii-fon-dlya-prezentatsii-70.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Содержимое 2"/>
          <p:cNvSpPr txBox="1">
            <a:spLocks/>
          </p:cNvSpPr>
          <p:nvPr/>
        </p:nvSpPr>
        <p:spPr>
          <a:xfrm>
            <a:off x="571472" y="1500174"/>
            <a:ext cx="8001056" cy="3286148"/>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ru-RU" sz="2400" b="0" i="1" u="none" strike="noStrike" kern="1200" cap="none" spc="0" normalizeH="0" baseline="0" noProof="0" dirty="0" smtClean="0">
                <a:ln>
                  <a:noFill/>
                </a:ln>
                <a:solidFill>
                  <a:srgbClr val="C00000"/>
                </a:solidFill>
                <a:effectLst/>
                <a:uLnTx/>
                <a:uFillTx/>
                <a:latin typeface="+mn-lt"/>
                <a:ea typeface="+mn-ea"/>
                <a:cs typeface="+mn-cs"/>
              </a:rPr>
              <a:t>          </a:t>
            </a:r>
            <a:r>
              <a:rPr kumimoji="0" lang="ru-RU" sz="2800" b="0" i="1" u="none" strike="noStrike" kern="1200" cap="none" spc="0" normalizeH="0" baseline="0" noProof="0" dirty="0" err="1" smtClean="0">
                <a:ln>
                  <a:noFill/>
                </a:ln>
                <a:solidFill>
                  <a:srgbClr val="7030A0"/>
                </a:solidFill>
                <a:effectLst/>
                <a:uLnTx/>
                <a:uFillTx/>
                <a:latin typeface="+mn-lt"/>
                <a:ea typeface="+mn-ea"/>
                <a:cs typeface="+mn-cs"/>
              </a:rPr>
              <a:t>«</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Ӱредӱчилердиҥ бӱдӱмчилеп айтканыла</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болзо</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алтай</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тилдиҥ јаҥы программазы</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эски</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программадаҥ </a:t>
            </a:r>
            <a:r>
              <a:rPr kumimoji="0" lang="ru-RU" b="0" i="1" u="none" strike="noStrike" kern="1200" cap="none" spc="0" normalizeH="0" baseline="0" noProof="0" dirty="0" smtClean="0">
                <a:ln>
                  <a:noFill/>
                </a:ln>
                <a:solidFill>
                  <a:srgbClr val="7030A0"/>
                </a:solidFill>
                <a:effectLst/>
                <a:uLnTx/>
                <a:uFillTx/>
                <a:latin typeface="+mn-lt"/>
                <a:ea typeface="+mn-ea"/>
                <a:cs typeface="+mn-cs"/>
              </a:rPr>
              <a:t>чик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јок</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јаан</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некелтелӱ</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Ол</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некелтелерди</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бӱдӱрип, ӱренчиктер јеткил</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билгирлер</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алып</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јат</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Бастыра</a:t>
            </a:r>
            <a:r>
              <a:rPr kumimoji="0" lang="ru-RU" b="0" i="1" u="none" strike="noStrike" kern="1200" cap="none" spc="0" normalizeH="0" baseline="0" noProof="0" dirty="0" smtClean="0">
                <a:ln>
                  <a:noFill/>
                </a:ln>
                <a:solidFill>
                  <a:srgbClr val="7030A0"/>
                </a:solidFill>
                <a:effectLst/>
                <a:uLnTx/>
                <a:uFillTx/>
                <a:latin typeface="+mn-lt"/>
                <a:ea typeface="+mn-ea"/>
                <a:cs typeface="+mn-cs"/>
              </a:rPr>
              <a:t> грамматический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материалдардыҥ кеми</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ӧйинде</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ӧткӱре јеҥил </a:t>
            </a:r>
            <a:r>
              <a:rPr kumimoji="0" lang="ru-RU" b="0" i="1" u="none" strike="noStrike" kern="1200" cap="none" spc="0" normalizeH="0" baseline="0" noProof="0" dirty="0" smtClean="0">
                <a:ln>
                  <a:noFill/>
                </a:ln>
                <a:solidFill>
                  <a:srgbClr val="7030A0"/>
                </a:solidFill>
                <a:effectLst/>
                <a:uLnTx/>
                <a:uFillTx/>
                <a:latin typeface="+mn-lt"/>
                <a:ea typeface="+mn-ea"/>
                <a:cs typeface="+mn-cs"/>
              </a:rPr>
              <a:t>де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эмес</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уур</a:t>
            </a:r>
            <a:r>
              <a:rPr kumimoji="0" lang="ru-RU" b="0" i="1" u="none" strike="noStrike" kern="1200" cap="none" spc="0" normalizeH="0" baseline="0" noProof="0" dirty="0" smtClean="0">
                <a:ln>
                  <a:noFill/>
                </a:ln>
                <a:solidFill>
                  <a:srgbClr val="7030A0"/>
                </a:solidFill>
                <a:effectLst/>
                <a:uLnTx/>
                <a:uFillTx/>
                <a:latin typeface="+mn-lt"/>
                <a:ea typeface="+mn-ea"/>
                <a:cs typeface="+mn-cs"/>
              </a:rPr>
              <a:t> да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болбой</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јат</a:t>
            </a:r>
            <a:r>
              <a:rPr kumimoji="0" lang="ru-RU" b="0" i="1" u="none" strike="noStrike" kern="1200" cap="none" spc="0" normalizeH="0" baseline="0" noProof="0" dirty="0" smtClean="0">
                <a:ln>
                  <a:noFill/>
                </a:ln>
                <a:solidFill>
                  <a:srgbClr val="7030A0"/>
                </a:solidFill>
                <a:effectLst/>
                <a:uLnTx/>
                <a:uFillTx/>
                <a:latin typeface="+mn-lt"/>
                <a:ea typeface="+mn-ea"/>
                <a:cs typeface="+mn-cs"/>
              </a:rPr>
              <a:t>...».</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ru-RU" b="0" i="1" u="none" strike="noStrike" kern="1200" cap="none" spc="0" normalizeH="0" baseline="0" noProof="0" dirty="0" smtClean="0">
              <a:ln>
                <a:noFill/>
              </a:ln>
              <a:solidFill>
                <a:srgbClr val="7030A0"/>
              </a:solidFill>
              <a:effectLst/>
              <a:uLnTx/>
              <a:uFillTx/>
              <a:latin typeface="+mn-lt"/>
              <a:ea typeface="+mn-ea"/>
              <a:cs typeface="+mn-cs"/>
            </a:endParaRPr>
          </a:p>
          <a:p>
            <a:pPr marL="342900" marR="0" lvl="0" indent="-342900" algn="r" defTabSz="914400" rtl="0" eaLnBrk="1" fontAlgn="auto" latinLnBrk="0" hangingPunct="1">
              <a:lnSpc>
                <a:spcPct val="150000"/>
              </a:lnSpc>
              <a:spcBef>
                <a:spcPct val="20000"/>
              </a:spcBef>
              <a:spcAft>
                <a:spcPts val="0"/>
              </a:spcAft>
              <a:buClrTx/>
              <a:buSzTx/>
              <a:buFont typeface="Arial" pitchFamily="34" charset="0"/>
              <a:buNone/>
              <a:tabLst/>
              <a:defRPr/>
            </a:pPr>
            <a:r>
              <a:rPr kumimoji="0" lang="ru-RU" sz="2800" b="0" i="1" u="none" strike="noStrike" kern="1200" cap="none" spc="0" normalizeH="0" baseline="0" noProof="0" dirty="0" smtClean="0">
                <a:ln>
                  <a:noFill/>
                </a:ln>
                <a:solidFill>
                  <a:srgbClr val="C00000"/>
                </a:solidFill>
                <a:effectLst/>
                <a:uLnTx/>
                <a:uFillTx/>
                <a:latin typeface="+mn-lt"/>
                <a:ea typeface="+mn-ea"/>
                <a:cs typeface="+mn-cs"/>
              </a:rPr>
              <a:t>                                                                                                               </a:t>
            </a:r>
            <a:endParaRPr kumimoji="0" lang="ru-RU" sz="2800" b="0" i="1" u="none" strike="noStrike" kern="1200" cap="none" spc="0" normalizeH="0" baseline="0" noProof="0" dirty="0">
              <a:ln>
                <a:noFill/>
              </a:ln>
              <a:solidFill>
                <a:srgbClr val="C00000"/>
              </a:solidFill>
              <a:effectLst/>
              <a:uLnTx/>
              <a:uFillTx/>
              <a:latin typeface="+mn-lt"/>
              <a:ea typeface="+mn-ea"/>
              <a:cs typeface="+mn-cs"/>
            </a:endParaRPr>
          </a:p>
        </p:txBody>
      </p:sp>
      <p:sp>
        <p:nvSpPr>
          <p:cNvPr id="7" name="Прямоугольник 6"/>
          <p:cNvSpPr/>
          <p:nvPr/>
        </p:nvSpPr>
        <p:spPr>
          <a:xfrm>
            <a:off x="6643702" y="4143380"/>
            <a:ext cx="1632178" cy="584775"/>
          </a:xfrm>
          <a:prstGeom prst="rect">
            <a:avLst/>
          </a:prstGeom>
        </p:spPr>
        <p:txBody>
          <a:bodyPr wrap="none">
            <a:spAutoFit/>
          </a:bodyPr>
          <a:lstStyle/>
          <a:p>
            <a:r>
              <a:rPr lang="ru-RU" i="1" dirty="0" smtClean="0">
                <a:solidFill>
                  <a:srgbClr val="C00000"/>
                </a:solidFill>
              </a:rPr>
              <a:t>И. Б. </a:t>
            </a:r>
            <a:r>
              <a:rPr lang="ru-RU" i="1" dirty="0" err="1" smtClean="0">
                <a:solidFill>
                  <a:srgbClr val="C00000"/>
                </a:solidFill>
              </a:rPr>
              <a:t>Шинжин</a:t>
            </a:r>
            <a:r>
              <a:rPr lang="ru-RU" sz="3200" i="1" dirty="0" smtClean="0">
                <a:solidFill>
                  <a:srgbClr val="C00000"/>
                </a:solidFill>
              </a:rPr>
              <a:t>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3" descr="C:\Users\Admin\Desktop\1613700460_61-p-pastelnii-fon-dlya-prezentatsii-70.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Содержимое 4"/>
          <p:cNvSpPr txBox="1">
            <a:spLocks/>
          </p:cNvSpPr>
          <p:nvPr/>
        </p:nvSpPr>
        <p:spPr>
          <a:xfrm>
            <a:off x="571472" y="1071546"/>
            <a:ext cx="8072494" cy="107157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1" u="none" strike="noStrike" kern="1200" cap="none" spc="0" normalizeH="0" baseline="0" noProof="0" dirty="0" smtClean="0">
                <a:ln>
                  <a:noFill/>
                </a:ln>
                <a:solidFill>
                  <a:schemeClr val="tx1"/>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Ӱредӱчидеҥ </a:t>
            </a:r>
            <a:r>
              <a:rPr kumimoji="0" lang="ru-RU" b="0" i="1" u="none" strike="noStrike" kern="1200" cap="none" spc="0" normalizeH="0" baseline="0" noProof="0" dirty="0" smtClean="0">
                <a:ln>
                  <a:noFill/>
                </a:ln>
                <a:solidFill>
                  <a:srgbClr val="7030A0"/>
                </a:solidFill>
                <a:effectLst/>
                <a:uLnTx/>
                <a:uFillTx/>
                <a:latin typeface="+mn-lt"/>
                <a:ea typeface="+mn-ea"/>
                <a:cs typeface="+mn-cs"/>
              </a:rPr>
              <a:t>ала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бичиктер</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тургузаачыга</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јетире</a:t>
            </a:r>
            <a:r>
              <a:rPr kumimoji="0" lang="ru-RU" b="0" i="1" u="none" strike="noStrike" kern="1200" cap="none" spc="0" normalizeH="0" baseline="0" noProof="0" dirty="0" smtClean="0">
                <a:ln>
                  <a:noFill/>
                </a:ln>
                <a:solidFill>
                  <a:srgbClr val="7030A0"/>
                </a:solidFill>
                <a:effectLst/>
                <a:uLnTx/>
                <a:uFillTx/>
                <a:latin typeface="+mn-lt"/>
                <a:ea typeface="+mn-ea"/>
                <a:cs typeface="+mn-cs"/>
              </a:rPr>
              <a:t> Мария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Алексеевнаныҥ ӧткӧн јолы</a:t>
            </a:r>
            <a:r>
              <a:rPr kumimoji="0" lang="ru-RU" b="0" i="1" u="none" strike="noStrike" kern="1200" cap="none" spc="0" normalizeH="0" baseline="0" noProof="0" dirty="0" smtClean="0">
                <a:ln>
                  <a:noFill/>
                </a:ln>
                <a:solidFill>
                  <a:srgbClr val="7030A0"/>
                </a:solidFill>
                <a:effectLst/>
                <a:uLnTx/>
                <a:uFillTx/>
                <a:latin typeface="+mn-lt"/>
                <a:ea typeface="+mn-ea"/>
                <a:cs typeface="+mn-cs"/>
              </a:rPr>
              <a:t> –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ол</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балдарды</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ӱредерине бастыра</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кӱчин берип</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салган</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бойыныҥ ижине</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каруулу</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r>
              <a:rPr kumimoji="0" lang="ru-RU" b="0" i="1" u="none" strike="noStrike" kern="1200" cap="none" spc="0" normalizeH="0" baseline="0" noProof="0" dirty="0" err="1" smtClean="0">
                <a:ln>
                  <a:noFill/>
                </a:ln>
                <a:solidFill>
                  <a:srgbClr val="7030A0"/>
                </a:solidFill>
                <a:effectLst/>
                <a:uLnTx/>
                <a:uFillTx/>
                <a:latin typeface="+mn-lt"/>
                <a:ea typeface="+mn-ea"/>
                <a:cs typeface="+mn-cs"/>
              </a:rPr>
              <a:t>кижиниҥ јолы</a:t>
            </a:r>
            <a:r>
              <a:rPr kumimoji="0" lang="ru-RU" b="0" i="1" u="none" strike="noStrike" kern="1200" cap="none" spc="0" normalizeH="0" baseline="0" noProof="0" dirty="0" smtClean="0">
                <a:ln>
                  <a:noFill/>
                </a:ln>
                <a:solidFill>
                  <a:srgbClr val="7030A0"/>
                </a:solidFill>
                <a:effectLst/>
                <a:uLnTx/>
                <a:uFillTx/>
                <a:latin typeface="+mn-lt"/>
                <a:ea typeface="+mn-ea"/>
                <a:cs typeface="+mn-cs"/>
              </a:rPr>
              <a:t>. </a:t>
            </a:r>
            <a:endParaRPr kumimoji="0" lang="ru-RU" b="0" i="1" u="none" strike="noStrike" kern="1200" cap="none" spc="0" normalizeH="0" baseline="0" noProof="0" dirty="0">
              <a:ln>
                <a:noFill/>
              </a:ln>
              <a:solidFill>
                <a:srgbClr val="7030A0"/>
              </a:solidFill>
              <a:effectLst/>
              <a:uLnTx/>
              <a:uFillTx/>
              <a:latin typeface="+mn-lt"/>
              <a:ea typeface="+mn-ea"/>
              <a:cs typeface="+mn-cs"/>
            </a:endParaRPr>
          </a:p>
        </p:txBody>
      </p:sp>
      <p:pic>
        <p:nvPicPr>
          <p:cNvPr id="6" name="Picture 2" descr="C:\Users\Admin\Desktop\a792b669-e53b-4499-800e-2bd28f64aecf.jpg"/>
          <p:cNvPicPr>
            <a:picLocks noChangeAspect="1" noChangeArrowheads="1"/>
          </p:cNvPicPr>
          <p:nvPr/>
        </p:nvPicPr>
        <p:blipFill>
          <a:blip r:embed="rId3" cstate="print"/>
          <a:srcRect l="7291" t="3125" r="5208" b="20703"/>
          <a:stretch>
            <a:fillRect/>
          </a:stretch>
        </p:blipFill>
        <p:spPr bwMode="auto">
          <a:xfrm>
            <a:off x="500034" y="2357430"/>
            <a:ext cx="1428760" cy="2143140"/>
          </a:xfrm>
          <a:prstGeom prst="rect">
            <a:avLst/>
          </a:prstGeom>
          <a:noFill/>
          <a:ln w="9525">
            <a:solidFill>
              <a:schemeClr val="tx1"/>
            </a:solidFill>
          </a:ln>
        </p:spPr>
      </p:pic>
      <p:pic>
        <p:nvPicPr>
          <p:cNvPr id="7" name="Picture 2" descr="C:\Users\Admin\Desktop\bdb933ef-edcb-4305-b75b-1a52fd118361.jpg"/>
          <p:cNvPicPr>
            <a:picLocks noChangeAspect="1" noChangeArrowheads="1"/>
          </p:cNvPicPr>
          <p:nvPr/>
        </p:nvPicPr>
        <p:blipFill>
          <a:blip r:embed="rId4"/>
          <a:srcRect l="7407" t="10416" r="18518" b="26042"/>
          <a:stretch>
            <a:fillRect/>
          </a:stretch>
        </p:blipFill>
        <p:spPr bwMode="auto">
          <a:xfrm>
            <a:off x="3500430" y="2357430"/>
            <a:ext cx="1500198" cy="2177072"/>
          </a:xfrm>
          <a:prstGeom prst="rect">
            <a:avLst/>
          </a:prstGeom>
          <a:noFill/>
          <a:ln w="9525">
            <a:solidFill>
              <a:schemeClr val="tx1"/>
            </a:solidFill>
          </a:ln>
        </p:spPr>
      </p:pic>
      <p:pic>
        <p:nvPicPr>
          <p:cNvPr id="8" name="Picture 3" descr="C:\Users\Admin\Desktop\c856e1dd-3503-4b09-bd71-db6b68b59969.jpg"/>
          <p:cNvPicPr>
            <a:picLocks noChangeAspect="1" noChangeArrowheads="1"/>
          </p:cNvPicPr>
          <p:nvPr/>
        </p:nvPicPr>
        <p:blipFill>
          <a:blip r:embed="rId5" cstate="print"/>
          <a:srcRect l="12963" t="13542" r="18518" b="25000"/>
          <a:stretch>
            <a:fillRect/>
          </a:stretch>
        </p:blipFill>
        <p:spPr bwMode="auto">
          <a:xfrm>
            <a:off x="6429388" y="2357430"/>
            <a:ext cx="1428761" cy="2143142"/>
          </a:xfrm>
          <a:prstGeom prst="rect">
            <a:avLst/>
          </a:prstGeom>
          <a:noFill/>
          <a:ln w="9525">
            <a:solidFill>
              <a:schemeClr val="tx1"/>
            </a:solidFill>
          </a:ln>
        </p:spPr>
      </p:pic>
      <p:pic>
        <p:nvPicPr>
          <p:cNvPr id="9" name="Picture 4" descr="C:\Users\Admin\Desktop\bd89f51d-3579-4e7e-93a0-cee90cfccf47.jpg"/>
          <p:cNvPicPr>
            <a:picLocks noChangeAspect="1" noChangeArrowheads="1"/>
          </p:cNvPicPr>
          <p:nvPr/>
        </p:nvPicPr>
        <p:blipFill>
          <a:blip r:embed="rId6" cstate="print"/>
          <a:srcRect l="9259" t="10416" r="7407" b="22917"/>
          <a:stretch>
            <a:fillRect/>
          </a:stretch>
        </p:blipFill>
        <p:spPr bwMode="auto">
          <a:xfrm>
            <a:off x="2000231" y="4643446"/>
            <a:ext cx="1428761" cy="1928826"/>
          </a:xfrm>
          <a:prstGeom prst="rect">
            <a:avLst/>
          </a:prstGeom>
          <a:noFill/>
          <a:ln w="9525">
            <a:solidFill>
              <a:schemeClr val="tx1"/>
            </a:solidFill>
          </a:ln>
        </p:spPr>
      </p:pic>
      <p:pic>
        <p:nvPicPr>
          <p:cNvPr id="10" name="Picture 2" descr="C:\Users\Admin\Desktop\c6583ceb-ef6e-4c35-bd54-40a36f84e281.jpg"/>
          <p:cNvPicPr>
            <a:picLocks noChangeAspect="1" noChangeArrowheads="1"/>
          </p:cNvPicPr>
          <p:nvPr/>
        </p:nvPicPr>
        <p:blipFill>
          <a:blip r:embed="rId7" cstate="print"/>
          <a:srcRect l="5512" t="7087" r="6299" b="27362"/>
          <a:stretch>
            <a:fillRect/>
          </a:stretch>
        </p:blipFill>
        <p:spPr bwMode="auto">
          <a:xfrm>
            <a:off x="5286379" y="4714884"/>
            <a:ext cx="1386283" cy="1831874"/>
          </a:xfrm>
          <a:prstGeom prst="rect">
            <a:avLst/>
          </a:prstGeom>
          <a:noFill/>
          <a:ln w="9525">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dmin\Desktop\1613700460_61-p-pastelnii-fon-dlya-prezentatsii-70.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pic>
        <p:nvPicPr>
          <p:cNvPr id="4" name="Picture 5" descr="C:\Users\Admin\Desktop\6d4d3bbf-2d75-46f3-88a7-0aa0435020c5.jpg"/>
          <p:cNvPicPr>
            <a:picLocks noChangeAspect="1" noChangeArrowheads="1"/>
          </p:cNvPicPr>
          <p:nvPr/>
        </p:nvPicPr>
        <p:blipFill>
          <a:blip r:embed="rId3"/>
          <a:srcRect l="16666" t="12500" r="7407" b="23958"/>
          <a:stretch>
            <a:fillRect/>
          </a:stretch>
        </p:blipFill>
        <p:spPr bwMode="auto">
          <a:xfrm rot="16200000">
            <a:off x="897299" y="-40098"/>
            <a:ext cx="2214579" cy="3294860"/>
          </a:xfrm>
          <a:prstGeom prst="rect">
            <a:avLst/>
          </a:prstGeom>
          <a:noFill/>
          <a:ln w="9525">
            <a:solidFill>
              <a:schemeClr val="tx1">
                <a:lumMod val="65000"/>
                <a:lumOff val="35000"/>
              </a:schemeClr>
            </a:solidFill>
          </a:ln>
        </p:spPr>
      </p:pic>
      <p:sp>
        <p:nvSpPr>
          <p:cNvPr id="6" name="Содержимое 2"/>
          <p:cNvSpPr txBox="1">
            <a:spLocks/>
          </p:cNvSpPr>
          <p:nvPr/>
        </p:nvSpPr>
        <p:spPr>
          <a:xfrm>
            <a:off x="357158" y="2714620"/>
            <a:ext cx="3286148" cy="285752"/>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ru-RU" sz="1600" dirty="0" smtClean="0">
                <a:solidFill>
                  <a:srgbClr val="C00000"/>
                </a:solidFill>
              </a:rPr>
              <a:t>    </a:t>
            </a:r>
            <a:r>
              <a:rPr lang="ru-RU" sz="1600" dirty="0" err="1" smtClean="0">
                <a:solidFill>
                  <a:srgbClr val="C00000"/>
                </a:solidFill>
              </a:rPr>
              <a:t>Эш-нӧкӧриле кожо</a:t>
            </a:r>
            <a:r>
              <a:rPr lang="ru-RU" sz="1600" dirty="0" smtClean="0">
                <a:solidFill>
                  <a:srgbClr val="C00000"/>
                </a:solidFill>
              </a:rPr>
              <a:t>.</a:t>
            </a:r>
            <a:r>
              <a:rPr lang="ru-RU" sz="1600" noProof="0" dirty="0" smtClean="0">
                <a:solidFill>
                  <a:srgbClr val="C00000"/>
                </a:solidFill>
              </a:rPr>
              <a:t> </a:t>
            </a:r>
            <a:r>
              <a:rPr lang="ru-RU" sz="1600" noProof="0" dirty="0">
                <a:solidFill>
                  <a:srgbClr val="C00000"/>
                </a:solidFill>
              </a:rPr>
              <a:t>1977 </a:t>
            </a:r>
            <a:r>
              <a:rPr lang="ru-RU" sz="1600" noProof="0" dirty="0" err="1">
                <a:solidFill>
                  <a:srgbClr val="C00000"/>
                </a:solidFill>
              </a:rPr>
              <a:t>ј</a:t>
            </a:r>
            <a:r>
              <a:rPr lang="ru-RU" sz="1600" noProof="0" dirty="0">
                <a:solidFill>
                  <a:srgbClr val="C00000"/>
                </a:solidFill>
              </a:rPr>
              <a:t>. </a:t>
            </a:r>
            <a:endParaRPr kumimoji="0" lang="ru-RU" sz="1600" b="0" i="0" u="none" strike="noStrike" kern="1200" cap="none" spc="0" normalizeH="0" baseline="0" noProof="0" dirty="0">
              <a:ln>
                <a:noFill/>
              </a:ln>
              <a:solidFill>
                <a:srgbClr val="C00000"/>
              </a:solidFill>
              <a:effectLst/>
              <a:uLnTx/>
              <a:uFillTx/>
              <a:latin typeface="+mn-lt"/>
              <a:ea typeface="+mn-ea"/>
              <a:cs typeface="+mn-cs"/>
            </a:endParaRPr>
          </a:p>
        </p:txBody>
      </p:sp>
      <p:pic>
        <p:nvPicPr>
          <p:cNvPr id="7" name="Picture 2" descr="C:\Users\Admin\Desktop\96e86d62-7fd6-452c-a437-65ee8dd45770.jpg"/>
          <p:cNvPicPr>
            <a:picLocks noChangeAspect="1" noChangeArrowheads="1"/>
          </p:cNvPicPr>
          <p:nvPr/>
        </p:nvPicPr>
        <p:blipFill>
          <a:blip r:embed="rId4"/>
          <a:srcRect l="16808" t="17362" r="4944" b="19501"/>
          <a:stretch>
            <a:fillRect/>
          </a:stretch>
        </p:blipFill>
        <p:spPr bwMode="auto">
          <a:xfrm rot="16200000">
            <a:off x="5589141" y="-88471"/>
            <a:ext cx="2143140" cy="3320166"/>
          </a:xfrm>
          <a:prstGeom prst="rect">
            <a:avLst/>
          </a:prstGeom>
          <a:noFill/>
          <a:ln w="9525">
            <a:solidFill>
              <a:schemeClr val="tx1"/>
            </a:solidFill>
          </a:ln>
        </p:spPr>
      </p:pic>
      <p:sp>
        <p:nvSpPr>
          <p:cNvPr id="8" name="Содержимое 2"/>
          <p:cNvSpPr txBox="1">
            <a:spLocks/>
          </p:cNvSpPr>
          <p:nvPr/>
        </p:nvSpPr>
        <p:spPr>
          <a:xfrm>
            <a:off x="5000628" y="2643182"/>
            <a:ext cx="3357586" cy="285752"/>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ru-RU" sz="1600" dirty="0">
                <a:solidFill>
                  <a:srgbClr val="C00000"/>
                </a:solidFill>
              </a:rPr>
              <a:t>   </a:t>
            </a:r>
            <a:r>
              <a:rPr lang="ru-RU" sz="1600" dirty="0" smtClean="0">
                <a:solidFill>
                  <a:srgbClr val="C00000"/>
                </a:solidFill>
              </a:rPr>
              <a:t>          </a:t>
            </a:r>
            <a:r>
              <a:rPr lang="ru-RU" sz="1300" dirty="0" err="1">
                <a:solidFill>
                  <a:srgbClr val="C00000"/>
                </a:solidFill>
              </a:rPr>
              <a:t>Барантаевтердиҥ </a:t>
            </a:r>
            <a:r>
              <a:rPr lang="ru-RU" sz="1300" dirty="0" err="1" smtClean="0">
                <a:solidFill>
                  <a:srgbClr val="C00000"/>
                </a:solidFill>
              </a:rPr>
              <a:t>билези</a:t>
            </a:r>
            <a:r>
              <a:rPr lang="ru-RU" sz="1300" dirty="0" smtClean="0">
                <a:solidFill>
                  <a:srgbClr val="C00000"/>
                </a:solidFill>
              </a:rPr>
              <a:t>. </a:t>
            </a:r>
            <a:r>
              <a:rPr lang="ru-RU" sz="1300" dirty="0">
                <a:solidFill>
                  <a:srgbClr val="C00000"/>
                </a:solidFill>
              </a:rPr>
              <a:t>1991 </a:t>
            </a:r>
            <a:r>
              <a:rPr lang="ru-RU" sz="1300" dirty="0" err="1">
                <a:solidFill>
                  <a:srgbClr val="C00000"/>
                </a:solidFill>
              </a:rPr>
              <a:t>ј</a:t>
            </a:r>
            <a:r>
              <a:rPr lang="ru-RU" sz="1300" dirty="0">
                <a:solidFill>
                  <a:srgbClr val="C00000"/>
                </a:solidFill>
              </a:rPr>
              <a:t>.</a:t>
            </a:r>
            <a:endParaRPr kumimoji="0" lang="ru-RU" sz="1300" b="0" i="0" u="none" strike="noStrike" kern="1200" cap="none" spc="0" normalizeH="0" baseline="0" noProof="0" dirty="0">
              <a:ln>
                <a:noFill/>
              </a:ln>
              <a:solidFill>
                <a:srgbClr val="C00000"/>
              </a:solidFill>
              <a:effectLst/>
              <a:uLnTx/>
              <a:uFillTx/>
              <a:latin typeface="+mn-lt"/>
              <a:ea typeface="+mn-ea"/>
              <a:cs typeface="+mn-cs"/>
            </a:endParaRPr>
          </a:p>
        </p:txBody>
      </p:sp>
      <p:pic>
        <p:nvPicPr>
          <p:cNvPr id="9" name="Picture 7" descr="C:\Users\Admin\Desktop\e8e05354-00de-4fd7-be24-51150e4c6090.jpg"/>
          <p:cNvPicPr>
            <a:picLocks noChangeAspect="1" noChangeArrowheads="1"/>
          </p:cNvPicPr>
          <p:nvPr/>
        </p:nvPicPr>
        <p:blipFill>
          <a:blip r:embed="rId5"/>
          <a:srcRect l="11111" t="29167" r="3703" b="22916"/>
          <a:stretch>
            <a:fillRect/>
          </a:stretch>
        </p:blipFill>
        <p:spPr bwMode="auto">
          <a:xfrm rot="16200000">
            <a:off x="857224" y="3214686"/>
            <a:ext cx="2786082" cy="2786082"/>
          </a:xfrm>
          <a:prstGeom prst="rect">
            <a:avLst/>
          </a:prstGeom>
          <a:noFill/>
          <a:ln w="9525">
            <a:solidFill>
              <a:schemeClr val="tx1"/>
            </a:solidFill>
          </a:ln>
        </p:spPr>
      </p:pic>
      <p:sp>
        <p:nvSpPr>
          <p:cNvPr id="10" name="Содержимое 2"/>
          <p:cNvSpPr txBox="1">
            <a:spLocks/>
          </p:cNvSpPr>
          <p:nvPr/>
        </p:nvSpPr>
        <p:spPr>
          <a:xfrm>
            <a:off x="857224" y="6000768"/>
            <a:ext cx="2786082" cy="2857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ru-RU" sz="1200" dirty="0" err="1">
                <a:solidFill>
                  <a:srgbClr val="C00000"/>
                </a:solidFill>
              </a:rPr>
              <a:t>Уулы</a:t>
            </a:r>
            <a:r>
              <a:rPr lang="ru-RU" sz="1200" dirty="0">
                <a:solidFill>
                  <a:srgbClr val="C00000"/>
                </a:solidFill>
              </a:rPr>
              <a:t> </a:t>
            </a:r>
            <a:r>
              <a:rPr lang="ru-RU" sz="1200" dirty="0" err="1">
                <a:solidFill>
                  <a:srgbClr val="C00000"/>
                </a:solidFill>
              </a:rPr>
              <a:t>ла</a:t>
            </a:r>
            <a:r>
              <a:rPr lang="ru-RU" sz="1200" dirty="0">
                <a:solidFill>
                  <a:srgbClr val="C00000"/>
                </a:solidFill>
              </a:rPr>
              <a:t> </a:t>
            </a:r>
            <a:r>
              <a:rPr lang="ru-RU" sz="1200" dirty="0" err="1" smtClean="0">
                <a:solidFill>
                  <a:srgbClr val="C00000"/>
                </a:solidFill>
              </a:rPr>
              <a:t>баркалары</a:t>
            </a:r>
            <a:r>
              <a:rPr lang="ru-RU" sz="1200" dirty="0" smtClean="0">
                <a:solidFill>
                  <a:srgbClr val="C00000"/>
                </a:solidFill>
              </a:rPr>
              <a:t>. </a:t>
            </a:r>
            <a:r>
              <a:rPr lang="ru-RU" sz="1200" dirty="0">
                <a:solidFill>
                  <a:srgbClr val="C00000"/>
                </a:solidFill>
              </a:rPr>
              <a:t>2004 </a:t>
            </a:r>
            <a:r>
              <a:rPr lang="ru-RU" sz="1200" dirty="0" err="1">
                <a:solidFill>
                  <a:srgbClr val="C00000"/>
                </a:solidFill>
              </a:rPr>
              <a:t>ј</a:t>
            </a:r>
            <a:r>
              <a:rPr kumimoji="0" lang="ru-RU" sz="1200" b="0" i="0" u="none" strike="noStrike" kern="1200" cap="none" spc="0" normalizeH="0" baseline="0" noProof="0" dirty="0">
                <a:ln>
                  <a:noFill/>
                </a:ln>
                <a:solidFill>
                  <a:srgbClr val="C00000"/>
                </a:solidFill>
                <a:effectLst/>
                <a:uLnTx/>
                <a:uFillTx/>
                <a:latin typeface="+mn-lt"/>
                <a:ea typeface="+mn-ea"/>
                <a:cs typeface="+mn-cs"/>
              </a:rPr>
              <a:t>.</a:t>
            </a:r>
          </a:p>
        </p:txBody>
      </p:sp>
      <p:pic>
        <p:nvPicPr>
          <p:cNvPr id="11" name="Picture 4" descr="C:\Users\Admin\Desktop\3f1925be-344b-426b-9a6c-b6d3ebe7530d.jpg"/>
          <p:cNvPicPr>
            <a:picLocks noChangeAspect="1" noChangeArrowheads="1"/>
          </p:cNvPicPr>
          <p:nvPr/>
        </p:nvPicPr>
        <p:blipFill>
          <a:blip r:embed="rId6"/>
          <a:srcRect l="16666" t="27083" r="9259" b="10416"/>
          <a:stretch>
            <a:fillRect/>
          </a:stretch>
        </p:blipFill>
        <p:spPr bwMode="auto">
          <a:xfrm rot="16200000">
            <a:off x="5625713" y="2732478"/>
            <a:ext cx="2500332" cy="3750497"/>
          </a:xfrm>
          <a:prstGeom prst="rect">
            <a:avLst/>
          </a:prstGeom>
          <a:noFill/>
          <a:ln w="9525">
            <a:solidFill>
              <a:schemeClr val="tx1"/>
            </a:solidFill>
          </a:ln>
        </p:spPr>
      </p:pic>
      <p:sp>
        <p:nvSpPr>
          <p:cNvPr id="12" name="Содержимое 2"/>
          <p:cNvSpPr txBox="1">
            <a:spLocks/>
          </p:cNvSpPr>
          <p:nvPr/>
        </p:nvSpPr>
        <p:spPr>
          <a:xfrm>
            <a:off x="5000628" y="5857892"/>
            <a:ext cx="3786214" cy="285752"/>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ru-RU" sz="1600" dirty="0">
                <a:solidFill>
                  <a:srgbClr val="C00000"/>
                </a:solidFill>
              </a:rPr>
              <a:t>          </a:t>
            </a:r>
            <a:r>
              <a:rPr lang="ru-RU" sz="1600" dirty="0" smtClean="0">
                <a:solidFill>
                  <a:srgbClr val="C00000"/>
                </a:solidFill>
              </a:rPr>
              <a:t>          </a:t>
            </a:r>
            <a:r>
              <a:rPr lang="ru-RU" sz="1200" dirty="0" err="1" smtClean="0">
                <a:solidFill>
                  <a:srgbClr val="C00000"/>
                </a:solidFill>
              </a:rPr>
              <a:t>Јуук</a:t>
            </a:r>
            <a:r>
              <a:rPr lang="ru-RU" sz="1200" dirty="0" smtClean="0">
                <a:solidFill>
                  <a:srgbClr val="C00000"/>
                </a:solidFill>
              </a:rPr>
              <a:t> </a:t>
            </a:r>
            <a:r>
              <a:rPr lang="ru-RU" sz="1200" dirty="0" err="1">
                <a:solidFill>
                  <a:srgbClr val="C00000"/>
                </a:solidFill>
              </a:rPr>
              <a:t>улустарыла</a:t>
            </a:r>
            <a:r>
              <a:rPr lang="ru-RU" sz="1200" dirty="0">
                <a:solidFill>
                  <a:srgbClr val="C00000"/>
                </a:solidFill>
              </a:rPr>
              <a:t> </a:t>
            </a:r>
            <a:r>
              <a:rPr lang="ru-RU" sz="1200" dirty="0" err="1" smtClean="0">
                <a:solidFill>
                  <a:srgbClr val="C00000"/>
                </a:solidFill>
              </a:rPr>
              <a:t>кожо</a:t>
            </a:r>
            <a:r>
              <a:rPr lang="ru-RU" sz="1200" dirty="0" smtClean="0">
                <a:solidFill>
                  <a:srgbClr val="C00000"/>
                </a:solidFill>
              </a:rPr>
              <a:t>. </a:t>
            </a:r>
            <a:r>
              <a:rPr lang="ru-RU" sz="1200" dirty="0">
                <a:solidFill>
                  <a:srgbClr val="C00000"/>
                </a:solidFill>
              </a:rPr>
              <a:t>9 май, 2010 </a:t>
            </a:r>
            <a:r>
              <a:rPr lang="ru-RU" sz="1200" dirty="0" err="1">
                <a:solidFill>
                  <a:srgbClr val="C00000"/>
                </a:solidFill>
              </a:rPr>
              <a:t>ј</a:t>
            </a:r>
            <a:r>
              <a:rPr lang="ru-RU" sz="1200" dirty="0">
                <a:solidFill>
                  <a:srgbClr val="C00000"/>
                </a:solidFill>
              </a:rPr>
              <a:t>.  </a:t>
            </a:r>
            <a:endParaRPr kumimoji="0" lang="ru-RU" sz="1200" b="0" i="0"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esktop\1613700460_61-p-pastelnii-fon-dlya-prezentatsii-70.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pic>
        <p:nvPicPr>
          <p:cNvPr id="5" name="Picture 6" descr="C:\Users\Admin\Desktop\5613ecc8-295f-4817-8148-efa404dd8acc.jpg"/>
          <p:cNvPicPr>
            <a:picLocks noChangeAspect="1" noChangeArrowheads="1"/>
          </p:cNvPicPr>
          <p:nvPr/>
        </p:nvPicPr>
        <p:blipFill>
          <a:blip r:embed="rId3"/>
          <a:srcRect l="18518" t="19791" r="9259" b="16666"/>
          <a:stretch>
            <a:fillRect/>
          </a:stretch>
        </p:blipFill>
        <p:spPr bwMode="auto">
          <a:xfrm rot="16200000">
            <a:off x="1173454" y="969630"/>
            <a:ext cx="2640865" cy="4130581"/>
          </a:xfrm>
          <a:prstGeom prst="rect">
            <a:avLst/>
          </a:prstGeom>
          <a:noFill/>
          <a:ln w="9525">
            <a:solidFill>
              <a:schemeClr val="tx1"/>
            </a:solidFill>
          </a:ln>
        </p:spPr>
      </p:pic>
      <p:sp>
        <p:nvSpPr>
          <p:cNvPr id="6" name="Содержимое 2"/>
          <p:cNvSpPr txBox="1">
            <a:spLocks/>
          </p:cNvSpPr>
          <p:nvPr/>
        </p:nvSpPr>
        <p:spPr>
          <a:xfrm>
            <a:off x="1785918" y="4357694"/>
            <a:ext cx="785818" cy="2857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200" b="0" i="0" u="none" strike="noStrike" kern="1200" cap="none" spc="0" normalizeH="0" baseline="0" noProof="0" dirty="0" smtClean="0">
                <a:ln>
                  <a:noFill/>
                </a:ln>
                <a:solidFill>
                  <a:srgbClr val="C00000"/>
                </a:solidFill>
                <a:effectLst/>
                <a:uLnTx/>
                <a:uFillTx/>
                <a:latin typeface="+mn-lt"/>
                <a:ea typeface="+mn-ea"/>
                <a:cs typeface="+mn-cs"/>
              </a:rPr>
              <a:t>1972 </a:t>
            </a:r>
            <a:r>
              <a:rPr kumimoji="0" lang="ru-RU" sz="1200" b="0" i="0" u="none" strike="noStrike" kern="1200" cap="none" spc="0" normalizeH="0" baseline="0" noProof="0" dirty="0" err="1" smtClean="0">
                <a:ln>
                  <a:noFill/>
                </a:ln>
                <a:solidFill>
                  <a:srgbClr val="C00000"/>
                </a:solidFill>
                <a:effectLst/>
                <a:uLnTx/>
                <a:uFillTx/>
                <a:latin typeface="+mn-lt"/>
                <a:ea typeface="+mn-ea"/>
                <a:cs typeface="+mn-cs"/>
              </a:rPr>
              <a:t>ј</a:t>
            </a:r>
            <a:r>
              <a:rPr kumimoji="0" lang="ru-RU" sz="1200" b="0" i="0" u="none" strike="noStrike" kern="1200" cap="none" spc="0" normalizeH="0" baseline="0" noProof="0" dirty="0" smtClean="0">
                <a:ln>
                  <a:noFill/>
                </a:ln>
                <a:solidFill>
                  <a:srgbClr val="C00000"/>
                </a:solidFill>
                <a:effectLst/>
                <a:uLnTx/>
                <a:uFillTx/>
                <a:latin typeface="+mn-lt"/>
                <a:ea typeface="+mn-ea"/>
                <a:cs typeface="+mn-cs"/>
              </a:rPr>
              <a:t>.</a:t>
            </a:r>
            <a:endParaRPr kumimoji="0" lang="ru-RU" sz="1200" b="0" i="0" u="none" strike="noStrike" kern="1200" cap="none" spc="0" normalizeH="0" baseline="0" noProof="0" dirty="0">
              <a:ln>
                <a:noFill/>
              </a:ln>
              <a:solidFill>
                <a:srgbClr val="C00000"/>
              </a:solidFill>
              <a:effectLst/>
              <a:uLnTx/>
              <a:uFillTx/>
              <a:latin typeface="+mn-lt"/>
              <a:ea typeface="+mn-ea"/>
              <a:cs typeface="+mn-cs"/>
            </a:endParaRPr>
          </a:p>
        </p:txBody>
      </p:sp>
      <p:pic>
        <p:nvPicPr>
          <p:cNvPr id="7" name="Picture 2" descr="C:\Users\Admin\Desktop\6eb51199-0cbb-46ba-9fce-c28a1ade153c.jpg"/>
          <p:cNvPicPr>
            <a:picLocks noChangeAspect="1" noChangeArrowheads="1"/>
          </p:cNvPicPr>
          <p:nvPr/>
        </p:nvPicPr>
        <p:blipFill>
          <a:blip r:embed="rId4"/>
          <a:srcRect l="10413" t="4277" r="10715"/>
          <a:stretch>
            <a:fillRect/>
          </a:stretch>
        </p:blipFill>
        <p:spPr bwMode="auto">
          <a:xfrm>
            <a:off x="5143504" y="528389"/>
            <a:ext cx="3000396" cy="5476915"/>
          </a:xfrm>
          <a:prstGeom prst="rect">
            <a:avLst/>
          </a:prstGeom>
          <a:noFill/>
          <a:ln w="9525">
            <a:solidFill>
              <a:schemeClr val="tx1"/>
            </a:solidFill>
          </a:ln>
        </p:spPr>
      </p:pic>
      <p:sp>
        <p:nvSpPr>
          <p:cNvPr id="8" name="Содержимое 2"/>
          <p:cNvSpPr txBox="1">
            <a:spLocks/>
          </p:cNvSpPr>
          <p:nvPr/>
        </p:nvSpPr>
        <p:spPr>
          <a:xfrm>
            <a:off x="5143504" y="6000768"/>
            <a:ext cx="3000396" cy="21431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ru-RU" sz="1200" dirty="0">
                <a:solidFill>
                  <a:srgbClr val="C00000"/>
                </a:solidFill>
              </a:rPr>
              <a:t>         </a:t>
            </a:r>
            <a:r>
              <a:rPr lang="ru-RU" sz="1200" dirty="0" smtClean="0">
                <a:solidFill>
                  <a:srgbClr val="C00000"/>
                </a:solidFill>
              </a:rPr>
              <a:t>// </a:t>
            </a:r>
            <a:r>
              <a:rPr lang="ru-RU" sz="1200" dirty="0" err="1">
                <a:solidFill>
                  <a:srgbClr val="C00000"/>
                </a:solidFill>
              </a:rPr>
              <a:t>Алтайдыҥ Чолмоны</a:t>
            </a:r>
            <a:r>
              <a:rPr lang="ru-RU" sz="1200" dirty="0">
                <a:solidFill>
                  <a:srgbClr val="C00000"/>
                </a:solidFill>
              </a:rPr>
              <a:t>. – 2022. – 9 авг. </a:t>
            </a:r>
            <a:endParaRPr kumimoji="0" lang="ru-RU" sz="1200" b="0" i="0"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dmin\Desktop\1613700460_61-p-pastelnii-fon-dlya-prezentatsii-70.jpg"/>
          <p:cNvPicPr>
            <a:picLocks noChangeAspect="1" noChangeArrowheads="1"/>
          </p:cNvPicPr>
          <p:nvPr/>
        </p:nvPicPr>
        <p:blipFill>
          <a:blip r:embed="rId2"/>
          <a:srcRect/>
          <a:stretch>
            <a:fillRect/>
          </a:stretch>
        </p:blipFill>
        <p:spPr bwMode="auto">
          <a:xfrm>
            <a:off x="-642974" y="-2357478"/>
            <a:ext cx="15240000" cy="10887076"/>
          </a:xfrm>
          <a:prstGeom prst="rect">
            <a:avLst/>
          </a:prstGeom>
          <a:noFill/>
        </p:spPr>
      </p:pic>
      <p:sp>
        <p:nvSpPr>
          <p:cNvPr id="4" name="Заголовок 1"/>
          <p:cNvSpPr>
            <a:spLocks noGrp="1"/>
          </p:cNvSpPr>
          <p:nvPr>
            <p:ph idx="1"/>
          </p:nvPr>
        </p:nvSpPr>
        <p:spPr>
          <a:xfrm>
            <a:off x="4500562" y="1285861"/>
            <a:ext cx="4643438" cy="2214577"/>
          </a:xfrm>
        </p:spPr>
        <p:txBody>
          <a:bodyPr>
            <a:normAutofit lnSpcReduction="10000"/>
          </a:bodyPr>
          <a:lstStyle/>
          <a:p>
            <a:pPr algn="just">
              <a:lnSpc>
                <a:spcPct val="150000"/>
              </a:lnSpc>
              <a:buNone/>
            </a:pPr>
            <a:r>
              <a:rPr lang="ru-RU" sz="2400" dirty="0">
                <a:solidFill>
                  <a:srgbClr val="7030A0"/>
                </a:solidFill>
              </a:rPr>
              <a:t>            </a:t>
            </a:r>
            <a:r>
              <a:rPr lang="ru-RU" sz="1800" i="1" dirty="0">
                <a:solidFill>
                  <a:srgbClr val="7030A0"/>
                </a:solidFill>
              </a:rPr>
              <a:t>«…Мен – </a:t>
            </a:r>
            <a:r>
              <a:rPr lang="ru-RU" sz="1800" i="1" dirty="0" err="1">
                <a:solidFill>
                  <a:srgbClr val="7030A0"/>
                </a:solidFill>
              </a:rPr>
              <a:t>ырысту</a:t>
            </a:r>
            <a:r>
              <a:rPr lang="ru-RU" sz="1800" i="1" dirty="0">
                <a:solidFill>
                  <a:srgbClr val="7030A0"/>
                </a:solidFill>
              </a:rPr>
              <a:t> </a:t>
            </a:r>
            <a:r>
              <a:rPr lang="ru-RU" sz="1800" i="1" dirty="0" err="1">
                <a:solidFill>
                  <a:srgbClr val="7030A0"/>
                </a:solidFill>
              </a:rPr>
              <a:t>кижи</a:t>
            </a:r>
            <a:r>
              <a:rPr lang="ru-RU" sz="1800" i="1" dirty="0">
                <a:solidFill>
                  <a:srgbClr val="7030A0"/>
                </a:solidFill>
              </a:rPr>
              <a:t>. </a:t>
            </a:r>
            <a:r>
              <a:rPr lang="ru-RU" sz="1800" i="1" dirty="0" err="1">
                <a:solidFill>
                  <a:srgbClr val="7030A0"/>
                </a:solidFill>
              </a:rPr>
              <a:t>Нениҥ учун</a:t>
            </a:r>
            <a:r>
              <a:rPr lang="ru-RU" sz="1800" i="1" dirty="0">
                <a:solidFill>
                  <a:srgbClr val="7030A0"/>
                </a:solidFill>
              </a:rPr>
              <a:t> </a:t>
            </a:r>
            <a:r>
              <a:rPr lang="ru-RU" sz="1800" i="1" dirty="0" err="1">
                <a:solidFill>
                  <a:srgbClr val="7030A0"/>
                </a:solidFill>
              </a:rPr>
              <a:t>дезе</a:t>
            </a:r>
            <a:r>
              <a:rPr lang="ru-RU" sz="1800" i="1" dirty="0">
                <a:solidFill>
                  <a:srgbClr val="7030A0"/>
                </a:solidFill>
              </a:rPr>
              <a:t> </a:t>
            </a:r>
            <a:r>
              <a:rPr lang="ru-RU" sz="1800" i="1" dirty="0" err="1">
                <a:solidFill>
                  <a:srgbClr val="7030A0"/>
                </a:solidFill>
              </a:rPr>
              <a:t>мени</a:t>
            </a:r>
            <a:r>
              <a:rPr lang="ru-RU" sz="1800" i="1" dirty="0">
                <a:solidFill>
                  <a:srgbClr val="7030A0"/>
                </a:solidFill>
              </a:rPr>
              <a:t> </a:t>
            </a:r>
            <a:r>
              <a:rPr lang="ru-RU" sz="1800" i="1" dirty="0" err="1">
                <a:solidFill>
                  <a:srgbClr val="7030A0"/>
                </a:solidFill>
              </a:rPr>
              <a:t>бажынаҥ </a:t>
            </a:r>
            <a:r>
              <a:rPr lang="ru-RU" sz="1800" i="1" dirty="0">
                <a:solidFill>
                  <a:srgbClr val="7030A0"/>
                </a:solidFill>
              </a:rPr>
              <a:t>ала </a:t>
            </a:r>
            <a:r>
              <a:rPr lang="ru-RU" sz="1800" i="1" dirty="0" err="1">
                <a:solidFill>
                  <a:srgbClr val="7030A0"/>
                </a:solidFill>
              </a:rPr>
              <a:t>Кудайдаҥ јайалталу</a:t>
            </a:r>
            <a:r>
              <a:rPr lang="ru-RU" sz="1800" i="1" dirty="0">
                <a:solidFill>
                  <a:srgbClr val="7030A0"/>
                </a:solidFill>
              </a:rPr>
              <a:t> </a:t>
            </a:r>
            <a:r>
              <a:rPr lang="ru-RU" sz="1800" i="1" dirty="0" err="1">
                <a:solidFill>
                  <a:srgbClr val="7030A0"/>
                </a:solidFill>
              </a:rPr>
              <a:t>ӱредӱчилер айландыра</a:t>
            </a:r>
            <a:r>
              <a:rPr lang="ru-RU" sz="1800" i="1" dirty="0">
                <a:solidFill>
                  <a:srgbClr val="7030A0"/>
                </a:solidFill>
              </a:rPr>
              <a:t> </a:t>
            </a:r>
            <a:r>
              <a:rPr lang="ru-RU" sz="1800" i="1" dirty="0" err="1">
                <a:solidFill>
                  <a:srgbClr val="7030A0"/>
                </a:solidFill>
              </a:rPr>
              <a:t>курчаган</a:t>
            </a:r>
            <a:r>
              <a:rPr lang="ru-RU" sz="1800" i="1" dirty="0">
                <a:solidFill>
                  <a:srgbClr val="7030A0"/>
                </a:solidFill>
              </a:rPr>
              <a:t>».</a:t>
            </a:r>
            <a:br>
              <a:rPr lang="ru-RU" sz="1800" i="1" dirty="0">
                <a:solidFill>
                  <a:srgbClr val="7030A0"/>
                </a:solidFill>
              </a:rPr>
            </a:br>
            <a:r>
              <a:rPr lang="ru-RU" sz="1800" i="1" dirty="0">
                <a:solidFill>
                  <a:srgbClr val="7030A0"/>
                </a:solidFill>
              </a:rPr>
              <a:t>                                           </a:t>
            </a:r>
            <a:r>
              <a:rPr lang="ru-RU" sz="1800" i="1" dirty="0" smtClean="0">
                <a:solidFill>
                  <a:srgbClr val="7030A0"/>
                </a:solidFill>
              </a:rPr>
              <a:t> </a:t>
            </a:r>
            <a:r>
              <a:rPr lang="ru-RU" sz="1800" i="1" dirty="0" smtClean="0">
                <a:solidFill>
                  <a:srgbClr val="C00000"/>
                </a:solidFill>
              </a:rPr>
              <a:t>М</a:t>
            </a:r>
            <a:r>
              <a:rPr lang="ru-RU" sz="1800" i="1" dirty="0">
                <a:solidFill>
                  <a:srgbClr val="C00000"/>
                </a:solidFill>
              </a:rPr>
              <a:t>. А. </a:t>
            </a:r>
            <a:r>
              <a:rPr lang="ru-RU" sz="1800" i="1" dirty="0" err="1">
                <a:solidFill>
                  <a:srgbClr val="C00000"/>
                </a:solidFill>
              </a:rPr>
              <a:t>Барантаева</a:t>
            </a:r>
            <a:endParaRPr lang="ru-RU" sz="1800" i="1" dirty="0">
              <a:solidFill>
                <a:srgbClr val="C00000"/>
              </a:solidFill>
            </a:endParaRPr>
          </a:p>
        </p:txBody>
      </p:sp>
      <p:pic>
        <p:nvPicPr>
          <p:cNvPr id="5" name="Picture 2" descr="C:\Users\Admin\Desktop\2c9e4e778a3c279f6aca828cca6e8d86-800x.jpg"/>
          <p:cNvPicPr>
            <a:picLocks noChangeAspect="1" noChangeArrowheads="1"/>
          </p:cNvPicPr>
          <p:nvPr/>
        </p:nvPicPr>
        <p:blipFill>
          <a:blip r:embed="rId3"/>
          <a:srcRect l="59470" t="15152" r="6199" b="24868"/>
          <a:stretch>
            <a:fillRect/>
          </a:stretch>
        </p:blipFill>
        <p:spPr bwMode="auto">
          <a:xfrm>
            <a:off x="-65848" y="357166"/>
            <a:ext cx="4088886" cy="5357850"/>
          </a:xfrm>
          <a:prstGeom prst="rect">
            <a:avLst/>
          </a:prstGeom>
          <a:noFill/>
          <a:ln w="9525">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esktop\1613700460_61-p-pastelnii-fon-dlya-prezentatsii-70.jpg"/>
          <p:cNvPicPr>
            <a:picLocks noChangeAspect="1" noChangeArrowheads="1"/>
          </p:cNvPicPr>
          <p:nvPr/>
        </p:nvPicPr>
        <p:blipFill>
          <a:blip r:embed="rId2"/>
          <a:srcRect/>
          <a:stretch>
            <a:fillRect/>
          </a:stretch>
        </p:blipFill>
        <p:spPr bwMode="auto">
          <a:xfrm>
            <a:off x="-642974" y="-2357478"/>
            <a:ext cx="15240000" cy="10887076"/>
          </a:xfrm>
          <a:prstGeom prst="rect">
            <a:avLst/>
          </a:prstGeom>
          <a:noFill/>
        </p:spPr>
      </p:pic>
      <p:sp>
        <p:nvSpPr>
          <p:cNvPr id="3" name="Содержимое 2"/>
          <p:cNvSpPr>
            <a:spLocks noGrp="1"/>
          </p:cNvSpPr>
          <p:nvPr>
            <p:ph idx="1"/>
          </p:nvPr>
        </p:nvSpPr>
        <p:spPr>
          <a:xfrm>
            <a:off x="-142940" y="446061"/>
            <a:ext cx="9286940" cy="6411939"/>
          </a:xfrm>
        </p:spPr>
        <p:txBody>
          <a:bodyPr>
            <a:normAutofit fontScale="85000" lnSpcReduction="10000"/>
          </a:bodyPr>
          <a:lstStyle/>
          <a:p>
            <a:pPr marL="4763" indent="14288" algn="just">
              <a:lnSpc>
                <a:spcPct val="120000"/>
              </a:lnSpc>
              <a:spcBef>
                <a:spcPts val="0"/>
              </a:spcBef>
              <a:buNone/>
            </a:pPr>
            <a:endParaRPr lang="ru-RU" sz="1800" i="1" dirty="0" smtClean="0">
              <a:solidFill>
                <a:srgbClr val="7030A0"/>
              </a:solidFill>
              <a:latin typeface="Times New Roman" pitchFamily="18" charset="0"/>
            </a:endParaRPr>
          </a:p>
          <a:p>
            <a:pPr marL="4763" indent="14288" algn="just">
              <a:lnSpc>
                <a:spcPct val="120000"/>
              </a:lnSpc>
              <a:spcBef>
                <a:spcPts val="0"/>
              </a:spcBef>
              <a:buNone/>
            </a:pPr>
            <a:r>
              <a:rPr lang="ru-RU" sz="1900" i="1" dirty="0" smtClean="0">
                <a:solidFill>
                  <a:srgbClr val="7030A0"/>
                </a:solidFill>
                <a:latin typeface="Times New Roman" pitchFamily="18" charset="0"/>
              </a:rPr>
              <a:t>       Мария Алексеевна </a:t>
            </a:r>
            <a:r>
              <a:rPr lang="ru-RU" sz="1900" i="1" dirty="0" err="1" smtClean="0">
                <a:solidFill>
                  <a:srgbClr val="7030A0"/>
                </a:solidFill>
                <a:latin typeface="Times New Roman" pitchFamily="18" charset="0"/>
              </a:rPr>
              <a:t>Барантаева</a:t>
            </a:r>
            <a:r>
              <a:rPr lang="ru-RU" sz="1900" i="1" dirty="0" smtClean="0">
                <a:solidFill>
                  <a:srgbClr val="7030A0"/>
                </a:solidFill>
                <a:latin typeface="Times New Roman" pitchFamily="18" charset="0"/>
              </a:rPr>
              <a:t> 1927 </a:t>
            </a:r>
            <a:r>
              <a:rPr lang="ru-RU" sz="1900" i="1" dirty="0" err="1" smtClean="0">
                <a:solidFill>
                  <a:srgbClr val="7030A0"/>
                </a:solidFill>
                <a:latin typeface="Times New Roman" pitchFamily="18" charset="0"/>
              </a:rPr>
              <a:t>јылдыҥ сыгын</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айыныҥ </a:t>
            </a:r>
            <a:r>
              <a:rPr lang="ru-RU" sz="1900" i="1" dirty="0" smtClean="0">
                <a:solidFill>
                  <a:srgbClr val="7030A0"/>
                </a:solidFill>
                <a:latin typeface="Times New Roman" pitchFamily="18" charset="0"/>
              </a:rPr>
              <a:t>20 </a:t>
            </a:r>
            <a:r>
              <a:rPr lang="ru-RU" sz="1900" i="1" dirty="0" err="1" smtClean="0">
                <a:solidFill>
                  <a:srgbClr val="7030A0"/>
                </a:solidFill>
                <a:latin typeface="Times New Roman" pitchFamily="18" charset="0"/>
              </a:rPr>
              <a:t>кӱнинде </a:t>
            </a:r>
            <a:r>
              <a:rPr lang="ru-RU" sz="1900" i="1" dirty="0" smtClean="0">
                <a:solidFill>
                  <a:srgbClr val="7030A0"/>
                </a:solidFill>
                <a:latin typeface="Times New Roman" pitchFamily="18" charset="0"/>
              </a:rPr>
              <a:t>Горно-Алтайск </a:t>
            </a:r>
            <a:r>
              <a:rPr lang="ru-RU" sz="1900" i="1" dirty="0" err="1" smtClean="0">
                <a:solidFill>
                  <a:srgbClr val="7030A0"/>
                </a:solidFill>
                <a:latin typeface="Times New Roman" pitchFamily="18" charset="0"/>
              </a:rPr>
              <a:t>автоном</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областьтыҥ </a:t>
            </a:r>
            <a:r>
              <a:rPr lang="ru-RU" sz="1900" i="1" dirty="0" smtClean="0">
                <a:solidFill>
                  <a:srgbClr val="7030A0"/>
                </a:solidFill>
                <a:latin typeface="Times New Roman" pitchFamily="18" charset="0"/>
              </a:rPr>
              <a:t>Шебалин </a:t>
            </a:r>
            <a:r>
              <a:rPr lang="ru-RU" sz="1900" i="1" dirty="0" err="1" smtClean="0">
                <a:solidFill>
                  <a:srgbClr val="7030A0"/>
                </a:solidFill>
                <a:latin typeface="Times New Roman" pitchFamily="18" charset="0"/>
              </a:rPr>
              <a:t>аймагыныҥ </a:t>
            </a:r>
            <a:r>
              <a:rPr lang="ru-RU" sz="1900" i="1" dirty="0" smtClean="0">
                <a:solidFill>
                  <a:srgbClr val="7030A0"/>
                </a:solidFill>
                <a:latin typeface="Times New Roman" pitchFamily="18" charset="0"/>
              </a:rPr>
              <a:t>(</a:t>
            </a:r>
            <a:r>
              <a:rPr lang="ru-RU" sz="1900" i="1" dirty="0" err="1" smtClean="0">
                <a:solidFill>
                  <a:srgbClr val="7030A0"/>
                </a:solidFill>
                <a:latin typeface="Times New Roman" pitchFamily="18" charset="0"/>
              </a:rPr>
              <a:t>эмди</a:t>
            </a:r>
            <a:r>
              <a:rPr lang="ru-RU" sz="1900" i="1" dirty="0" smtClean="0">
                <a:solidFill>
                  <a:srgbClr val="7030A0"/>
                </a:solidFill>
                <a:latin typeface="Times New Roman" pitchFamily="18" charset="0"/>
              </a:rPr>
              <a:t> Чемал </a:t>
            </a:r>
            <a:r>
              <a:rPr lang="ru-RU" sz="1900" i="1" dirty="0" err="1" smtClean="0">
                <a:solidFill>
                  <a:srgbClr val="7030A0"/>
                </a:solidFill>
                <a:latin typeface="Times New Roman" pitchFamily="18" charset="0"/>
              </a:rPr>
              <a:t>аймактыҥ</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Куйум</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деп</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јурттында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чыккан</a:t>
            </a:r>
            <a:r>
              <a:rPr lang="ru-RU" sz="1900" i="1" dirty="0" smtClean="0">
                <a:solidFill>
                  <a:srgbClr val="7030A0"/>
                </a:solidFill>
                <a:latin typeface="Times New Roman" pitchFamily="18" charset="0"/>
              </a:rPr>
              <a:t>.</a:t>
            </a:r>
          </a:p>
          <a:p>
            <a:pPr marL="4763" indent="14288" algn="just">
              <a:lnSpc>
                <a:spcPct val="120000"/>
              </a:lnSpc>
              <a:spcBef>
                <a:spcPts val="0"/>
              </a:spcBef>
              <a:buNone/>
            </a:pP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Баштамы</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школды</a:t>
            </a:r>
            <a:r>
              <a:rPr lang="ru-RU" sz="1900" i="1" dirty="0" smtClean="0">
                <a:solidFill>
                  <a:srgbClr val="7030A0"/>
                </a:solidFill>
                <a:latin typeface="Times New Roman" pitchFamily="18" charset="0"/>
              </a:rPr>
              <a:t> Чемал </a:t>
            </a:r>
            <a:r>
              <a:rPr lang="ru-RU" sz="1900" i="1" dirty="0" err="1" smtClean="0">
                <a:solidFill>
                  <a:srgbClr val="7030A0"/>
                </a:solidFill>
                <a:latin typeface="Times New Roman" pitchFamily="18" charset="0"/>
              </a:rPr>
              <a:t>аймакта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божоткон</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оноҥ Чемалдыҥ ла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Аностыҥ орто</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ӱредӱлӱ школдорында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ӱренип</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ээчиде</a:t>
            </a:r>
            <a:r>
              <a:rPr lang="ru-RU" sz="1900" i="1" dirty="0" smtClean="0">
                <a:solidFill>
                  <a:srgbClr val="7030A0"/>
                </a:solidFill>
                <a:latin typeface="Times New Roman" pitchFamily="18" charset="0"/>
              </a:rPr>
              <a:t> Горно-Алтайск </a:t>
            </a:r>
            <a:r>
              <a:rPr lang="ru-RU" sz="1900" i="1" dirty="0" err="1" smtClean="0">
                <a:solidFill>
                  <a:srgbClr val="7030A0"/>
                </a:solidFill>
                <a:latin typeface="Times New Roman" pitchFamily="18" charset="0"/>
              </a:rPr>
              <a:t>каланыҥ рабфагын</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Оҥдой јуртта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божоткон</a:t>
            </a:r>
            <a:r>
              <a:rPr lang="ru-RU" sz="1900" i="1" dirty="0" smtClean="0">
                <a:solidFill>
                  <a:srgbClr val="7030A0"/>
                </a:solidFill>
                <a:latin typeface="Times New Roman" pitchFamily="18" charset="0"/>
              </a:rPr>
              <a:t>. </a:t>
            </a:r>
          </a:p>
          <a:p>
            <a:pPr marL="4763" indent="14288" algn="just">
              <a:lnSpc>
                <a:spcPct val="120000"/>
              </a:lnSpc>
              <a:spcBef>
                <a:spcPts val="0"/>
              </a:spcBef>
              <a:buNone/>
            </a:pPr>
            <a:r>
              <a:rPr lang="ru-RU" sz="1900" i="1" dirty="0" smtClean="0">
                <a:solidFill>
                  <a:srgbClr val="7030A0"/>
                </a:solidFill>
                <a:latin typeface="Times New Roman" pitchFamily="18" charset="0"/>
              </a:rPr>
              <a:t>	1946 </a:t>
            </a:r>
            <a:r>
              <a:rPr lang="ru-RU" sz="1900" i="1" dirty="0" err="1" smtClean="0">
                <a:solidFill>
                  <a:srgbClr val="7030A0"/>
                </a:solidFill>
                <a:latin typeface="Times New Roman" pitchFamily="18" charset="0"/>
              </a:rPr>
              <a:t>ј</a:t>
            </a:r>
            <a:r>
              <a:rPr lang="ru-RU" sz="1900" i="1" dirty="0" smtClean="0">
                <a:solidFill>
                  <a:srgbClr val="7030A0"/>
                </a:solidFill>
                <a:latin typeface="Times New Roman" pitchFamily="18" charset="0"/>
              </a:rPr>
              <a:t>. Ойротский педагогический </a:t>
            </a:r>
            <a:r>
              <a:rPr lang="ru-RU" sz="1900" i="1" dirty="0" err="1" smtClean="0">
                <a:solidFill>
                  <a:srgbClr val="7030A0"/>
                </a:solidFill>
                <a:latin typeface="Times New Roman" pitchFamily="18" charset="0"/>
              </a:rPr>
              <a:t>училищени</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божоткон</a:t>
            </a:r>
            <a:r>
              <a:rPr lang="ru-RU" sz="1900" i="1" dirty="0" smtClean="0">
                <a:solidFill>
                  <a:srgbClr val="7030A0"/>
                </a:solidFill>
                <a:latin typeface="Times New Roman" pitchFamily="18" charset="0"/>
              </a:rPr>
              <a:t>. 1961 </a:t>
            </a:r>
            <a:r>
              <a:rPr lang="ru-RU" sz="1900" i="1" dirty="0" err="1" smtClean="0">
                <a:solidFill>
                  <a:srgbClr val="7030A0"/>
                </a:solidFill>
                <a:latin typeface="Times New Roman" pitchFamily="18" charset="0"/>
              </a:rPr>
              <a:t>ј</a:t>
            </a:r>
            <a:r>
              <a:rPr lang="ru-RU" sz="1900" i="1" dirty="0" smtClean="0">
                <a:solidFill>
                  <a:srgbClr val="7030A0"/>
                </a:solidFill>
                <a:latin typeface="Times New Roman" pitchFamily="18" charset="0"/>
              </a:rPr>
              <a:t>. Горно-Алтайский педагогический </a:t>
            </a:r>
            <a:r>
              <a:rPr lang="ru-RU" sz="1900" i="1" dirty="0" err="1" smtClean="0">
                <a:solidFill>
                  <a:srgbClr val="7030A0"/>
                </a:solidFill>
                <a:latin typeface="Times New Roman" pitchFamily="18" charset="0"/>
              </a:rPr>
              <a:t>институттыҥ </a:t>
            </a:r>
            <a:r>
              <a:rPr lang="ru-RU" sz="1900" i="1" dirty="0" smtClean="0">
                <a:solidFill>
                  <a:srgbClr val="7030A0"/>
                </a:solidFill>
                <a:latin typeface="Times New Roman" pitchFamily="18" charset="0"/>
              </a:rPr>
              <a:t>филологический </a:t>
            </a:r>
            <a:r>
              <a:rPr lang="ru-RU" sz="1900" i="1" dirty="0" err="1" smtClean="0">
                <a:solidFill>
                  <a:srgbClr val="7030A0"/>
                </a:solidFill>
                <a:latin typeface="Times New Roman" pitchFamily="18" charset="0"/>
              </a:rPr>
              <a:t>факультедин</a:t>
            </a:r>
            <a:r>
              <a:rPr lang="ru-RU" sz="1900" i="1" dirty="0" smtClean="0">
                <a:solidFill>
                  <a:srgbClr val="7030A0"/>
                </a:solidFill>
                <a:latin typeface="Times New Roman" pitchFamily="18" charset="0"/>
              </a:rPr>
              <a:t> заочно </a:t>
            </a:r>
            <a:r>
              <a:rPr lang="ru-RU" sz="1900" i="1" dirty="0" err="1" smtClean="0">
                <a:solidFill>
                  <a:srgbClr val="7030A0"/>
                </a:solidFill>
                <a:latin typeface="Times New Roman" pitchFamily="18" charset="0"/>
              </a:rPr>
              <a:t>божоткон</a:t>
            </a:r>
            <a:r>
              <a:rPr lang="ru-RU" sz="1900" i="1" dirty="0" smtClean="0">
                <a:solidFill>
                  <a:srgbClr val="7030A0"/>
                </a:solidFill>
                <a:latin typeface="Times New Roman" pitchFamily="18" charset="0"/>
              </a:rPr>
              <a:t>. 1944 </a:t>
            </a:r>
            <a:r>
              <a:rPr lang="ru-RU" sz="1900" i="1" dirty="0" err="1" smtClean="0">
                <a:solidFill>
                  <a:srgbClr val="7030A0"/>
                </a:solidFill>
                <a:latin typeface="Times New Roman" pitchFamily="18" charset="0"/>
              </a:rPr>
              <a:t>ј</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Эликманар</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јурттыҥ јетијылдык</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школында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баштамы</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класстыҥ ӱредӱчизи болуп</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ижин</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баштаган</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Оноҥ </a:t>
            </a:r>
            <a:r>
              <a:rPr lang="ru-RU" sz="1900" i="1" dirty="0" smtClean="0">
                <a:solidFill>
                  <a:srgbClr val="7030A0"/>
                </a:solidFill>
                <a:latin typeface="Times New Roman" pitchFamily="18" charset="0"/>
              </a:rPr>
              <a:t>Областной национальный </a:t>
            </a:r>
            <a:r>
              <a:rPr lang="ru-RU" sz="1900" i="1" dirty="0" err="1" smtClean="0">
                <a:solidFill>
                  <a:srgbClr val="7030A0"/>
                </a:solidFill>
                <a:latin typeface="Times New Roman" pitchFamily="18" charset="0"/>
              </a:rPr>
              <a:t>школдо</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Майманыҥ орто</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ӱредӱлӱ школында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орус</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тилдиҥ ле</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литератураныҥ ӱредӱчизи ле</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калада</a:t>
            </a:r>
            <a:r>
              <a:rPr lang="ru-RU" sz="1900" i="1" dirty="0" smtClean="0">
                <a:solidFill>
                  <a:srgbClr val="7030A0"/>
                </a:solidFill>
                <a:latin typeface="Times New Roman" pitchFamily="18" charset="0"/>
              </a:rPr>
              <a:t> 7 </a:t>
            </a:r>
            <a:r>
              <a:rPr lang="ru-RU" sz="1900" i="1" dirty="0" err="1" smtClean="0">
                <a:solidFill>
                  <a:srgbClr val="7030A0"/>
                </a:solidFill>
                <a:latin typeface="Times New Roman" pitchFamily="18" charset="0"/>
              </a:rPr>
              <a:t>таҥмалу школдо</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алтай</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тилдиҥ ӱредӱчизи болуп</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иштеген</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Оноҥ Эликманар</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ла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Майма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аймактардыҥ </a:t>
            </a:r>
            <a:r>
              <a:rPr lang="ru-RU" sz="1900" i="1" dirty="0" smtClean="0">
                <a:solidFill>
                  <a:srgbClr val="7030A0"/>
                </a:solidFill>
                <a:latin typeface="Times New Roman" pitchFamily="18" charset="0"/>
              </a:rPr>
              <a:t>метод </a:t>
            </a:r>
            <a:r>
              <a:rPr lang="ru-RU" sz="1900" i="1" dirty="0" err="1" smtClean="0">
                <a:solidFill>
                  <a:srgbClr val="7030A0"/>
                </a:solidFill>
                <a:latin typeface="Times New Roman" pitchFamily="18" charset="0"/>
              </a:rPr>
              <a:t>кабинединиҥ заведующийи</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Кан-Оозы</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аймактыҥ школында</a:t>
            </a:r>
            <a:r>
              <a:rPr lang="ru-RU" sz="1900" i="1" dirty="0" smtClean="0">
                <a:solidFill>
                  <a:srgbClr val="7030A0"/>
                </a:solidFill>
                <a:latin typeface="Times New Roman" pitchFamily="18" charset="0"/>
              </a:rPr>
              <a:t> инспектор  </a:t>
            </a:r>
            <a:r>
              <a:rPr lang="ru-RU" sz="1900" i="1" dirty="0" err="1" smtClean="0">
                <a:solidFill>
                  <a:srgbClr val="7030A0"/>
                </a:solidFill>
                <a:latin typeface="Times New Roman" pitchFamily="18" charset="0"/>
              </a:rPr>
              <a:t>болуп</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иштеген</a:t>
            </a:r>
            <a:r>
              <a:rPr lang="ru-RU" sz="1900" i="1" dirty="0" smtClean="0">
                <a:solidFill>
                  <a:srgbClr val="7030A0"/>
                </a:solidFill>
                <a:latin typeface="Times New Roman" pitchFamily="18" charset="0"/>
              </a:rPr>
              <a:t>. 1964-1965 </a:t>
            </a:r>
            <a:r>
              <a:rPr lang="ru-RU" sz="1900" i="1" dirty="0" err="1" smtClean="0">
                <a:solidFill>
                  <a:srgbClr val="7030A0"/>
                </a:solidFill>
                <a:latin typeface="Times New Roman" pitchFamily="18" charset="0"/>
              </a:rPr>
              <a:t>јј</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Областьтыҥ албаты</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ӱредӱзинде </a:t>
            </a:r>
            <a:r>
              <a:rPr lang="ru-RU" sz="1900" i="1" dirty="0" smtClean="0">
                <a:solidFill>
                  <a:srgbClr val="7030A0"/>
                </a:solidFill>
                <a:latin typeface="Times New Roman" pitchFamily="18" charset="0"/>
              </a:rPr>
              <a:t>заведующий </a:t>
            </a:r>
            <a:r>
              <a:rPr lang="ru-RU" sz="1900" i="1" dirty="0" err="1" smtClean="0">
                <a:solidFill>
                  <a:srgbClr val="7030A0"/>
                </a:solidFill>
                <a:latin typeface="Times New Roman" pitchFamily="18" charset="0"/>
              </a:rPr>
              <a:t>болуп</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кӧстӧлгӧн</a:t>
            </a:r>
            <a:r>
              <a:rPr lang="ru-RU" sz="1900" i="1" dirty="0" smtClean="0">
                <a:solidFill>
                  <a:srgbClr val="7030A0"/>
                </a:solidFill>
                <a:latin typeface="Times New Roman" pitchFamily="18" charset="0"/>
              </a:rPr>
              <a:t>. </a:t>
            </a:r>
          </a:p>
          <a:p>
            <a:pPr marL="4763" indent="14288" algn="just">
              <a:lnSpc>
                <a:spcPct val="120000"/>
              </a:lnSpc>
              <a:spcBef>
                <a:spcPts val="0"/>
              </a:spcBef>
              <a:buNone/>
            </a:pPr>
            <a:r>
              <a:rPr lang="ru-RU" sz="1900" i="1" dirty="0" smtClean="0">
                <a:solidFill>
                  <a:srgbClr val="7030A0"/>
                </a:solidFill>
                <a:latin typeface="Times New Roman" pitchFamily="18" charset="0"/>
              </a:rPr>
              <a:t>	1968 -1972 </a:t>
            </a:r>
            <a:r>
              <a:rPr lang="ru-RU" sz="1900" i="1" dirty="0" err="1" smtClean="0">
                <a:solidFill>
                  <a:srgbClr val="7030A0"/>
                </a:solidFill>
                <a:latin typeface="Times New Roman" pitchFamily="18" charset="0"/>
              </a:rPr>
              <a:t>јј</a:t>
            </a:r>
            <a:r>
              <a:rPr lang="ru-RU" sz="1900" i="1" dirty="0" smtClean="0">
                <a:solidFill>
                  <a:srgbClr val="7030A0"/>
                </a:solidFill>
                <a:latin typeface="Times New Roman" pitchFamily="18" charset="0"/>
              </a:rPr>
              <a:t>.. - </a:t>
            </a:r>
            <a:r>
              <a:rPr lang="ru-RU" sz="1900" i="1" dirty="0" err="1" smtClean="0">
                <a:solidFill>
                  <a:srgbClr val="7030A0"/>
                </a:solidFill>
                <a:latin typeface="Times New Roman" pitchFamily="18" charset="0"/>
              </a:rPr>
              <a:t>директордыҥ болушчызы</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болуп</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иштеген</a:t>
            </a:r>
            <a:r>
              <a:rPr lang="ru-RU" sz="1900" i="1" dirty="0" smtClean="0">
                <a:solidFill>
                  <a:srgbClr val="7030A0"/>
                </a:solidFill>
                <a:latin typeface="Times New Roman" pitchFamily="18" charset="0"/>
              </a:rPr>
              <a:t>.</a:t>
            </a:r>
          </a:p>
          <a:p>
            <a:pPr algn="just">
              <a:lnSpc>
                <a:spcPct val="120000"/>
              </a:lnSpc>
              <a:spcBef>
                <a:spcPts val="0"/>
              </a:spcBef>
              <a:buNone/>
            </a:pPr>
            <a:r>
              <a:rPr lang="ru-RU" sz="1900" i="1" dirty="0" smtClean="0">
                <a:solidFill>
                  <a:srgbClr val="7030A0"/>
                </a:solidFill>
                <a:latin typeface="Times New Roman" pitchFamily="18" charset="0"/>
              </a:rPr>
              <a:t>		1972-1983 </a:t>
            </a:r>
            <a:r>
              <a:rPr lang="ru-RU" sz="1900" i="1" dirty="0" err="1" smtClean="0">
                <a:solidFill>
                  <a:srgbClr val="7030A0"/>
                </a:solidFill>
                <a:latin typeface="Times New Roman" pitchFamily="18" charset="0"/>
              </a:rPr>
              <a:t>јј</a:t>
            </a:r>
            <a:r>
              <a:rPr lang="ru-RU" sz="1900" i="1" dirty="0" smtClean="0">
                <a:solidFill>
                  <a:srgbClr val="7030A0"/>
                </a:solidFill>
                <a:latin typeface="Times New Roman" pitchFamily="18" charset="0"/>
              </a:rPr>
              <a:t>.. - директор </a:t>
            </a:r>
            <a:r>
              <a:rPr lang="ru-RU" sz="1900" i="1" dirty="0" err="1" smtClean="0">
                <a:solidFill>
                  <a:srgbClr val="7030A0"/>
                </a:solidFill>
                <a:latin typeface="Times New Roman" pitchFamily="18" charset="0"/>
              </a:rPr>
              <a:t>болуп</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кӧстӧлгӧн</a:t>
            </a:r>
            <a:r>
              <a:rPr lang="ru-RU" sz="1900" i="1" dirty="0" smtClean="0">
                <a:solidFill>
                  <a:srgbClr val="7030A0"/>
                </a:solidFill>
                <a:latin typeface="Times New Roman" pitchFamily="18" charset="0"/>
              </a:rPr>
              <a:t>.</a:t>
            </a:r>
          </a:p>
          <a:p>
            <a:pPr marL="0" algn="just">
              <a:lnSpc>
                <a:spcPct val="120000"/>
              </a:lnSpc>
              <a:spcBef>
                <a:spcPts val="0"/>
              </a:spcBef>
              <a:buNone/>
            </a:pPr>
            <a:r>
              <a:rPr lang="ru-RU" sz="1900" i="1" dirty="0" smtClean="0">
                <a:solidFill>
                  <a:srgbClr val="7030A0"/>
                </a:solidFill>
                <a:latin typeface="Times New Roman" pitchFamily="18" charset="0"/>
              </a:rPr>
              <a:t>1984-1989 </a:t>
            </a:r>
            <a:r>
              <a:rPr lang="ru-RU" sz="1900" i="1" dirty="0" err="1" smtClean="0">
                <a:solidFill>
                  <a:srgbClr val="7030A0"/>
                </a:solidFill>
                <a:latin typeface="Times New Roman" pitchFamily="18" charset="0"/>
              </a:rPr>
              <a:t>јј</a:t>
            </a:r>
            <a:r>
              <a:rPr lang="ru-RU" sz="1900" i="1" dirty="0" smtClean="0">
                <a:solidFill>
                  <a:srgbClr val="7030A0"/>
                </a:solidFill>
                <a:latin typeface="Times New Roman" pitchFamily="18" charset="0"/>
              </a:rPr>
              <a:t>.. – </a:t>
            </a:r>
            <a:r>
              <a:rPr lang="ru-RU" sz="1900" i="1" dirty="0" err="1" smtClean="0">
                <a:solidFill>
                  <a:srgbClr val="7030A0"/>
                </a:solidFill>
                <a:latin typeface="Times New Roman" pitchFamily="18" charset="0"/>
              </a:rPr>
              <a:t>амыралтага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чыгала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ӱредӱчилердиҥ бийик</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кемин</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ӧткӱрери аайынча</a:t>
            </a:r>
            <a:r>
              <a:rPr lang="ru-RU" sz="1900" i="1" dirty="0" smtClean="0">
                <a:solidFill>
                  <a:srgbClr val="7030A0"/>
                </a:solidFill>
                <a:latin typeface="Times New Roman" pitchFamily="18" charset="0"/>
              </a:rPr>
              <a:t> методист </a:t>
            </a:r>
            <a:r>
              <a:rPr lang="ru-RU" sz="1900" i="1" dirty="0" err="1" smtClean="0">
                <a:solidFill>
                  <a:srgbClr val="7030A0"/>
                </a:solidFill>
                <a:latin typeface="Times New Roman" pitchFamily="18" charset="0"/>
              </a:rPr>
              <a:t>болгон</a:t>
            </a:r>
            <a:r>
              <a:rPr lang="ru-RU" sz="1900" i="1" dirty="0" smtClean="0">
                <a:solidFill>
                  <a:srgbClr val="7030A0"/>
                </a:solidFill>
                <a:latin typeface="Times New Roman" pitchFamily="18" charset="0"/>
              </a:rPr>
              <a:t>. </a:t>
            </a:r>
          </a:p>
          <a:p>
            <a:pPr marL="0" algn="just">
              <a:lnSpc>
                <a:spcPct val="120000"/>
              </a:lnSpc>
              <a:spcBef>
                <a:spcPts val="0"/>
              </a:spcBef>
              <a:buNone/>
            </a:pPr>
            <a:r>
              <a:rPr lang="ru-RU" sz="1900" i="1" dirty="0" smtClean="0">
                <a:solidFill>
                  <a:srgbClr val="7030A0"/>
                </a:solidFill>
                <a:latin typeface="Times New Roman" pitchFamily="18" charset="0"/>
              </a:rPr>
              <a:t>	М.А. </a:t>
            </a:r>
            <a:r>
              <a:rPr lang="ru-RU" sz="1900" i="1" dirty="0" err="1" smtClean="0">
                <a:solidFill>
                  <a:srgbClr val="7030A0"/>
                </a:solidFill>
                <a:latin typeface="Times New Roman" pitchFamily="18" charset="0"/>
              </a:rPr>
              <a:t>Барантаева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јӱрӱмин ак-чек</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ле</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јаркынду</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албатызына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тузалу</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јӱрген ле</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иштеген</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Ол</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бастыра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јӱрӱмин ӱредӱликке, јаш</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ӱйени таскадарына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учурлаган</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кемиле</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учурыла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сӱрекей јаан</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керектӱ иш</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бӱдӱрген.</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Ол</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кӧп ӱредӱ-методикалык бичиктердиҥ автор-тургузаачызы</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болуп</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јат</a:t>
            </a:r>
            <a:r>
              <a:rPr lang="ru-RU" sz="1900" i="1" dirty="0" smtClean="0">
                <a:solidFill>
                  <a:srgbClr val="7030A0"/>
                </a:solidFill>
                <a:latin typeface="Times New Roman" pitchFamily="18" charset="0"/>
              </a:rPr>
              <a:t>. </a:t>
            </a:r>
          </a:p>
          <a:p>
            <a:pPr marL="0" algn="just">
              <a:lnSpc>
                <a:spcPct val="120000"/>
              </a:lnSpc>
              <a:spcBef>
                <a:spcPts val="0"/>
              </a:spcBef>
              <a:buNone/>
            </a:pP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Алтайдыҥ ады-јолы</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јарлу</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эпшизи</a:t>
            </a:r>
            <a:r>
              <a:rPr lang="ru-RU" sz="1900" i="1" dirty="0" smtClean="0">
                <a:solidFill>
                  <a:srgbClr val="7030A0"/>
                </a:solidFill>
                <a:latin typeface="Times New Roman" pitchFamily="18" charset="0"/>
              </a:rPr>
              <a:t>, Алтай </a:t>
            </a:r>
            <a:r>
              <a:rPr lang="ru-RU" sz="1900" i="1" dirty="0" err="1" smtClean="0">
                <a:solidFill>
                  <a:srgbClr val="7030A0"/>
                </a:solidFill>
                <a:latin typeface="Times New Roman" pitchFamily="18" charset="0"/>
              </a:rPr>
              <a:t>Республиканыҥ ӱредӱлигиниҥ </a:t>
            </a:r>
            <a:r>
              <a:rPr lang="ru-RU" sz="1900" i="1" dirty="0" smtClean="0">
                <a:solidFill>
                  <a:srgbClr val="7030A0"/>
                </a:solidFill>
                <a:latin typeface="Times New Roman" pitchFamily="18" charset="0"/>
              </a:rPr>
              <a:t>узы, </a:t>
            </a:r>
            <a:r>
              <a:rPr lang="ru-RU" sz="1900" i="1" dirty="0" err="1" smtClean="0">
                <a:solidFill>
                  <a:srgbClr val="7030A0"/>
                </a:solidFill>
                <a:latin typeface="Times New Roman" pitchFamily="18" charset="0"/>
                <a:ea typeface="Times New Roman" pitchFamily="18" charset="0"/>
                <a:cs typeface="Times New Roman" pitchFamily="18" charset="0"/>
              </a:rPr>
              <a:t>педагогикалык</a:t>
            </a:r>
            <a:r>
              <a:rPr lang="ru-RU" sz="1900" i="1" dirty="0" smtClean="0">
                <a:solidFill>
                  <a:srgbClr val="7030A0"/>
                </a:solidFill>
                <a:latin typeface="Times New Roman" pitchFamily="18" charset="0"/>
                <a:ea typeface="Times New Roman" pitchFamily="18" charset="0"/>
                <a:cs typeface="Times New Roman" pitchFamily="18" charset="0"/>
              </a:rPr>
              <a:t> </a:t>
            </a:r>
            <a:r>
              <a:rPr lang="ru-RU" sz="1900" i="1" dirty="0" err="1" smtClean="0">
                <a:solidFill>
                  <a:srgbClr val="7030A0"/>
                </a:solidFill>
                <a:latin typeface="Times New Roman" pitchFamily="18" charset="0"/>
                <a:ea typeface="Times New Roman" pitchFamily="18" charset="0"/>
                <a:cs typeface="Times New Roman" pitchFamily="18" charset="0"/>
              </a:rPr>
              <a:t>иштиҥ </a:t>
            </a:r>
            <a:r>
              <a:rPr lang="ru-RU" sz="1900" i="1" dirty="0" smtClean="0">
                <a:solidFill>
                  <a:srgbClr val="7030A0"/>
                </a:solidFill>
                <a:latin typeface="Times New Roman" pitchFamily="18" charset="0"/>
                <a:ea typeface="Times New Roman" pitchFamily="18" charset="0"/>
                <a:cs typeface="Times New Roman" pitchFamily="18" charset="0"/>
              </a:rPr>
              <a:t>ветераны </a:t>
            </a:r>
            <a:r>
              <a:rPr lang="ru-RU" sz="1900" i="1" dirty="0" smtClean="0">
                <a:solidFill>
                  <a:srgbClr val="7030A0"/>
                </a:solidFill>
                <a:latin typeface="Times New Roman" pitchFamily="18" charset="0"/>
              </a:rPr>
              <a:t>Мария Алексеевна башка-башка </a:t>
            </a:r>
            <a:r>
              <a:rPr lang="ru-RU" sz="1900" i="1" dirty="0" err="1" smtClean="0">
                <a:solidFill>
                  <a:srgbClr val="7030A0"/>
                </a:solidFill>
                <a:latin typeface="Times New Roman" pitchFamily="18" charset="0"/>
              </a:rPr>
              <a:t>јылдарда</a:t>
            </a:r>
            <a:r>
              <a:rPr lang="ru-RU" sz="1900" i="1" dirty="0" smtClean="0">
                <a:solidFill>
                  <a:srgbClr val="7030A0"/>
                </a:solidFill>
                <a:latin typeface="Times New Roman" pitchFamily="18" charset="0"/>
              </a:rPr>
              <a:t> Россия </a:t>
            </a:r>
            <a:r>
              <a:rPr lang="ru-RU" sz="1900" i="1" dirty="0" err="1" smtClean="0">
                <a:solidFill>
                  <a:srgbClr val="7030A0"/>
                </a:solidFill>
                <a:latin typeface="Times New Roman" pitchFamily="18" charset="0"/>
              </a:rPr>
              <a:t>Федерацияныҥ ла</a:t>
            </a:r>
            <a:r>
              <a:rPr lang="ru-RU" sz="1900" i="1" dirty="0" smtClean="0">
                <a:solidFill>
                  <a:srgbClr val="7030A0"/>
                </a:solidFill>
                <a:latin typeface="Times New Roman" pitchFamily="18" charset="0"/>
              </a:rPr>
              <a:t> Алтай </a:t>
            </a:r>
            <a:r>
              <a:rPr lang="ru-RU" sz="1900" i="1" dirty="0" err="1" smtClean="0">
                <a:solidFill>
                  <a:srgbClr val="7030A0"/>
                </a:solidFill>
                <a:latin typeface="Times New Roman" pitchFamily="18" charset="0"/>
              </a:rPr>
              <a:t>Республиканыҥ кӧп тоолу</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бийик</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кайралдарыла</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кайралдаткан</a:t>
            </a:r>
            <a:r>
              <a:rPr lang="ru-RU" sz="1900" i="1" dirty="0" smtClean="0">
                <a:solidFill>
                  <a:srgbClr val="7030A0"/>
                </a:solidFill>
                <a:latin typeface="Times New Roman" pitchFamily="18" charset="0"/>
              </a:rPr>
              <a:t>. </a:t>
            </a:r>
          </a:p>
          <a:p>
            <a:pPr marL="0" algn="just">
              <a:lnSpc>
                <a:spcPct val="120000"/>
              </a:lnSpc>
              <a:spcBef>
                <a:spcPts val="0"/>
              </a:spcBef>
              <a:buNone/>
            </a:pPr>
            <a:r>
              <a:rPr lang="ru-RU" sz="1900" i="1" dirty="0" smtClean="0">
                <a:solidFill>
                  <a:srgbClr val="7030A0"/>
                </a:solidFill>
                <a:latin typeface="Times New Roman" pitchFamily="18" charset="0"/>
              </a:rPr>
              <a:t>	2022 </a:t>
            </a:r>
            <a:r>
              <a:rPr lang="ru-RU" sz="1900" i="1" dirty="0" err="1" smtClean="0">
                <a:solidFill>
                  <a:srgbClr val="7030A0"/>
                </a:solidFill>
                <a:latin typeface="Times New Roman" pitchFamily="18" charset="0"/>
              </a:rPr>
              <a:t>јылдыҥ кичӱ изӱ айыныҥ </a:t>
            </a:r>
            <a:r>
              <a:rPr lang="ru-RU" sz="1900" i="1" dirty="0" smtClean="0">
                <a:solidFill>
                  <a:srgbClr val="7030A0"/>
                </a:solidFill>
                <a:latin typeface="Times New Roman" pitchFamily="18" charset="0"/>
              </a:rPr>
              <a:t>12-чи </a:t>
            </a:r>
            <a:r>
              <a:rPr lang="ru-RU" sz="1900" i="1" dirty="0" err="1" smtClean="0">
                <a:solidFill>
                  <a:srgbClr val="7030A0"/>
                </a:solidFill>
                <a:latin typeface="Times New Roman" pitchFamily="18" charset="0"/>
              </a:rPr>
              <a:t>кӱнинде ада-ӧбӧкӧлӧриниҥ јерине</a:t>
            </a:r>
            <a:r>
              <a:rPr lang="ru-RU" sz="1900" i="1" dirty="0" smtClean="0">
                <a:solidFill>
                  <a:srgbClr val="7030A0"/>
                </a:solidFill>
                <a:latin typeface="Times New Roman" pitchFamily="18" charset="0"/>
              </a:rPr>
              <a:t> </a:t>
            </a:r>
            <a:r>
              <a:rPr lang="ru-RU" sz="1900" i="1" dirty="0" err="1" smtClean="0">
                <a:solidFill>
                  <a:srgbClr val="7030A0"/>
                </a:solidFill>
                <a:latin typeface="Times New Roman" pitchFamily="18" charset="0"/>
              </a:rPr>
              <a:t>јӱре берген</a:t>
            </a:r>
            <a:r>
              <a:rPr lang="ru-RU" sz="1900" i="1" dirty="0" smtClean="0">
                <a:solidFill>
                  <a:srgbClr val="7030A0"/>
                </a:solidFill>
                <a:latin typeface="Times New Roman" pitchFamily="18" charset="0"/>
              </a:rPr>
              <a:t>. </a:t>
            </a:r>
          </a:p>
          <a:p>
            <a:pPr algn="just">
              <a:lnSpc>
                <a:spcPct val="120000"/>
              </a:lnSpc>
              <a:spcBef>
                <a:spcPts val="0"/>
              </a:spcBef>
              <a:buNone/>
            </a:pPr>
            <a:endParaRPr lang="ru-RU" sz="1900" i="1" dirty="0" smtClean="0">
              <a:solidFill>
                <a:srgbClr val="7030A0"/>
              </a:solidFill>
              <a:latin typeface="Times New Roman" pitchFamily="18" charset="0"/>
            </a:endParaRPr>
          </a:p>
          <a:p>
            <a:pPr algn="just"/>
            <a:endParaRPr lang="ru-RU"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3" descr="C:\Users\Admin\Desktop\1613700460_61-p-pastelnii-fon-dlya-prezentatsii-70.jpg"/>
          <p:cNvPicPr>
            <a:picLocks noChangeAspect="1" noChangeArrowheads="1"/>
          </p:cNvPicPr>
          <p:nvPr/>
        </p:nvPicPr>
        <p:blipFill>
          <a:blip r:embed="rId2"/>
          <a:srcRect/>
          <a:stretch>
            <a:fillRect/>
          </a:stretch>
        </p:blipFill>
        <p:spPr bwMode="auto">
          <a:xfrm>
            <a:off x="0" y="-2214602"/>
            <a:ext cx="15240000" cy="10887076"/>
          </a:xfrm>
          <a:prstGeom prst="rect">
            <a:avLst/>
          </a:prstGeom>
          <a:noFill/>
        </p:spPr>
      </p:pic>
      <p:sp>
        <p:nvSpPr>
          <p:cNvPr id="5" name="Прямоугольник 4"/>
          <p:cNvSpPr/>
          <p:nvPr/>
        </p:nvSpPr>
        <p:spPr>
          <a:xfrm>
            <a:off x="-357238" y="1214422"/>
            <a:ext cx="9501238" cy="395749"/>
          </a:xfrm>
          <a:prstGeom prst="rect">
            <a:avLst/>
          </a:prstGeom>
        </p:spPr>
        <p:txBody>
          <a:bodyPr wrap="square">
            <a:spAutoFit/>
          </a:bodyPr>
          <a:lstStyle/>
          <a:p>
            <a:pPr algn="just">
              <a:lnSpc>
                <a:spcPct val="120000"/>
              </a:lnSpc>
            </a:pPr>
            <a:endParaRPr lang="ru-RU" i="1" dirty="0">
              <a:solidFill>
                <a:srgbClr val="7030A0"/>
              </a:solidFill>
              <a:latin typeface="Times New Roman" pitchFamily="18" charset="0"/>
            </a:endParaRPr>
          </a:p>
        </p:txBody>
      </p:sp>
      <p:sp>
        <p:nvSpPr>
          <p:cNvPr id="7" name="Содержимое 2"/>
          <p:cNvSpPr txBox="1">
            <a:spLocks/>
          </p:cNvSpPr>
          <p:nvPr/>
        </p:nvSpPr>
        <p:spPr>
          <a:xfrm>
            <a:off x="428564" y="428604"/>
            <a:ext cx="8715436" cy="6000792"/>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ru-RU" sz="2000"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None/>
              <a:tabLst/>
              <a:defRPr/>
            </a:pPr>
            <a:endParaRPr lang="ru-RU" sz="2000" i="1" dirty="0" smtClean="0">
              <a:solidFill>
                <a:srgbClr val="7030A0"/>
              </a:solidFill>
              <a:latin typeface="Times New Roman" pitchFamily="18" charset="0"/>
              <a:cs typeface="Times New Roman" pitchFamily="18" charset="0"/>
            </a:endParaRP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ru-RU" sz="2000"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«Мария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Барантаеваныҥ ӱредер бичиктериле</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канча</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ӱйе ӱренчиктер ӱренген</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Тӧрӧл тилин</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билбес</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балдарла</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иштеп</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турган</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ченемелдӱ ӱредӱчилер </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Мария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Алексеевнаныҥ иштерине</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тайанып</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бойлорыныҥ јайаандык</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мастерскойлорын</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ачып</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иштеп</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баштаган</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Бӱгӱнги кӱнде олордыҥ кезиктери</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јаҥы программалардыҥ ла</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ӱредер бичиктердиҥ автор-тургузаачылары</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болуп</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јат</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Шак</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оныҥ учун</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бис М.А.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Барантаеваныҥ педагогикалык</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школы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деп</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айдар</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аргабыс</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бар.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Мария Алексеевна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бойы</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керсӱзиле</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јалакайыла</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талдап</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алган</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керегине-ижине</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чындыгыла</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башка-башка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ӱйелердиҥ ӱредӱчилери ортодо</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јаан</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тоомјыда</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болгон</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ru-RU" b="0" i="1"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p>
          <a:p>
            <a:pPr marL="342900" marR="0" lvl="0" indent="-342900" algn="r" defTabSz="914400" rtl="0" eaLnBrk="1" fontAlgn="auto" latinLnBrk="0" hangingPunct="1">
              <a:lnSpc>
                <a:spcPct val="150000"/>
              </a:lnSpc>
              <a:spcBef>
                <a:spcPct val="20000"/>
              </a:spcBef>
              <a:spcAft>
                <a:spcPts val="0"/>
              </a:spcAft>
              <a:buClrTx/>
              <a:buSzTx/>
              <a:buFont typeface="Arial" pitchFamily="34" charset="0"/>
              <a:buNone/>
              <a:tabLst/>
              <a:defRPr/>
            </a:pPr>
            <a:r>
              <a:rPr kumimoji="0" lang="ru-RU" b="0" i="1"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И. И. </a:t>
            </a:r>
            <a:r>
              <a:rPr kumimoji="0" lang="ru-RU" b="0" i="1" u="none" strike="noStrike" kern="120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Белеков</a:t>
            </a:r>
            <a:endParaRPr kumimoji="0" lang="ru-RU" b="0" i="1"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esktop\1613700460_61-p-pastelnii-fon-dlya-prezentatsii-70.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pic>
        <p:nvPicPr>
          <p:cNvPr id="5" name="Picture 3" descr="C:\Users\Admin\Desktop\f4d24346-3346-499d-9880-b906d2ed900e.jpg"/>
          <p:cNvPicPr>
            <a:picLocks noChangeAspect="1" noChangeArrowheads="1"/>
          </p:cNvPicPr>
          <p:nvPr/>
        </p:nvPicPr>
        <p:blipFill>
          <a:blip r:embed="rId3"/>
          <a:srcRect l="2806" t="3157" r="4594" b="14766"/>
          <a:stretch>
            <a:fillRect/>
          </a:stretch>
        </p:blipFill>
        <p:spPr>
          <a:xfrm rot="21170127">
            <a:off x="1110418" y="1608443"/>
            <a:ext cx="1926207" cy="3035226"/>
          </a:xfrm>
          <a:prstGeom prst="rect">
            <a:avLst/>
          </a:prstGeom>
          <a:ln w="12700">
            <a:solidFill>
              <a:schemeClr val="tx1"/>
            </a:solidFill>
          </a:ln>
        </p:spPr>
      </p:pic>
      <p:sp>
        <p:nvSpPr>
          <p:cNvPr id="6" name="Заголовок 5"/>
          <p:cNvSpPr>
            <a:spLocks noGrp="1"/>
          </p:cNvSpPr>
          <p:nvPr>
            <p:ph type="title"/>
          </p:nvPr>
        </p:nvSpPr>
        <p:spPr>
          <a:xfrm>
            <a:off x="4071934" y="2786058"/>
            <a:ext cx="3714776" cy="1867648"/>
          </a:xfrm>
        </p:spPr>
        <p:txBody>
          <a:bodyPr>
            <a:normAutofit fontScale="90000"/>
          </a:bodyPr>
          <a:lstStyle/>
          <a:p>
            <a:r>
              <a:rPr lang="ru-RU" sz="2400" i="1" dirty="0" smtClean="0">
                <a:solidFill>
                  <a:srgbClr val="7030A0"/>
                </a:solidFill>
                <a:latin typeface="Times New Roman" pitchFamily="18" charset="0"/>
                <a:cs typeface="Times New Roman" pitchFamily="18" charset="0"/>
              </a:rPr>
              <a:t/>
            </a:r>
            <a:br>
              <a:rPr lang="ru-RU" sz="2400" i="1" dirty="0" smtClean="0">
                <a:solidFill>
                  <a:srgbClr val="7030A0"/>
                </a:solidFill>
                <a:latin typeface="Times New Roman" pitchFamily="18" charset="0"/>
                <a:cs typeface="Times New Roman" pitchFamily="18" charset="0"/>
              </a:rPr>
            </a:br>
            <a:r>
              <a:rPr lang="ru-RU" sz="2000" i="1" dirty="0" smtClean="0">
                <a:solidFill>
                  <a:srgbClr val="7030A0"/>
                </a:solidFill>
                <a:latin typeface="Times New Roman" pitchFamily="18" charset="0"/>
                <a:cs typeface="Times New Roman" pitchFamily="18" charset="0"/>
              </a:rPr>
              <a:t>1952 </a:t>
            </a:r>
            <a:r>
              <a:rPr lang="ru-RU" sz="2000" i="1" dirty="0" err="1">
                <a:solidFill>
                  <a:srgbClr val="7030A0"/>
                </a:solidFill>
                <a:latin typeface="Times New Roman" pitchFamily="18" charset="0"/>
                <a:cs typeface="Times New Roman" pitchFamily="18" charset="0"/>
              </a:rPr>
              <a:t>јылда</a:t>
            </a:r>
            <a:r>
              <a:rPr lang="ru-RU" sz="2000" i="1" dirty="0">
                <a:solidFill>
                  <a:srgbClr val="7030A0"/>
                </a:solidFill>
                <a:latin typeface="Times New Roman" pitchFamily="18" charset="0"/>
                <a:cs typeface="Times New Roman" pitchFamily="18" charset="0"/>
              </a:rPr>
              <a:t> М.А. </a:t>
            </a:r>
            <a:r>
              <a:rPr lang="ru-RU" sz="2000" i="1" dirty="0" err="1">
                <a:solidFill>
                  <a:srgbClr val="7030A0"/>
                </a:solidFill>
                <a:latin typeface="Times New Roman" pitchFamily="18" charset="0"/>
                <a:cs typeface="Times New Roman" pitchFamily="18" charset="0"/>
              </a:rPr>
              <a:t>Барантаеваныҥ баштапкы</a:t>
            </a:r>
            <a:r>
              <a:rPr lang="ru-RU" sz="2000" i="1" dirty="0">
                <a:solidFill>
                  <a:srgbClr val="7030A0"/>
                </a:solidFill>
                <a:latin typeface="Times New Roman" pitchFamily="18" charset="0"/>
                <a:cs typeface="Times New Roman" pitchFamily="18" charset="0"/>
              </a:rPr>
              <a:t> </a:t>
            </a:r>
            <a:r>
              <a:rPr lang="ru-RU" sz="2000" i="1" dirty="0" err="1">
                <a:solidFill>
                  <a:srgbClr val="7030A0"/>
                </a:solidFill>
                <a:latin typeface="Times New Roman" pitchFamily="18" charset="0"/>
                <a:cs typeface="Times New Roman" pitchFamily="18" charset="0"/>
              </a:rPr>
              <a:t>бичиги</a:t>
            </a:r>
            <a:r>
              <a:rPr lang="ru-RU" sz="2000" i="1" dirty="0">
                <a:solidFill>
                  <a:srgbClr val="7030A0"/>
                </a:solidFill>
                <a:latin typeface="Times New Roman" pitchFamily="18" charset="0"/>
                <a:cs typeface="Times New Roman" pitchFamily="18" charset="0"/>
              </a:rPr>
              <a:t> кепке </a:t>
            </a:r>
            <a:r>
              <a:rPr lang="ru-RU" sz="2000" i="1" dirty="0" err="1">
                <a:solidFill>
                  <a:srgbClr val="7030A0"/>
                </a:solidFill>
                <a:latin typeface="Times New Roman" pitchFamily="18" charset="0"/>
                <a:cs typeface="Times New Roman" pitchFamily="18" charset="0"/>
              </a:rPr>
              <a:t>базылып</a:t>
            </a:r>
            <a:r>
              <a:rPr lang="ru-RU" sz="2000" i="1" dirty="0">
                <a:solidFill>
                  <a:srgbClr val="7030A0"/>
                </a:solidFill>
                <a:latin typeface="Times New Roman" pitchFamily="18" charset="0"/>
                <a:cs typeface="Times New Roman" pitchFamily="18" charset="0"/>
              </a:rPr>
              <a:t> </a:t>
            </a:r>
            <a:r>
              <a:rPr lang="ru-RU" sz="2000" i="1" dirty="0" err="1">
                <a:solidFill>
                  <a:srgbClr val="7030A0"/>
                </a:solidFill>
                <a:latin typeface="Times New Roman" pitchFamily="18" charset="0"/>
                <a:cs typeface="Times New Roman" pitchFamily="18" charset="0"/>
              </a:rPr>
              <a:t>чыккан</a:t>
            </a:r>
            <a:r>
              <a:rPr lang="ru-RU" sz="2000" i="1" dirty="0">
                <a:solidFill>
                  <a:srgbClr val="7030A0"/>
                </a:solidFill>
                <a:latin typeface="Times New Roman" pitchFamily="18" charset="0"/>
                <a:cs typeface="Times New Roman" pitchFamily="18" charset="0"/>
              </a:rPr>
              <a:t>.</a:t>
            </a:r>
            <a:br>
              <a:rPr lang="ru-RU" sz="2000" i="1" dirty="0">
                <a:solidFill>
                  <a:srgbClr val="7030A0"/>
                </a:solidFill>
                <a:latin typeface="Times New Roman" pitchFamily="18" charset="0"/>
                <a:cs typeface="Times New Roman" pitchFamily="18" charset="0"/>
              </a:rPr>
            </a:br>
            <a:r>
              <a:rPr lang="ru-RU" sz="2400" i="1" dirty="0">
                <a:solidFill>
                  <a:srgbClr val="7030A0"/>
                </a:solidFill>
                <a:latin typeface="Times New Roman" pitchFamily="18" charset="0"/>
                <a:cs typeface="Times New Roman" pitchFamily="18" charset="0"/>
              </a:rPr>
              <a:t/>
            </a:r>
            <a:br>
              <a:rPr lang="ru-RU" sz="2400" i="1" dirty="0">
                <a:solidFill>
                  <a:srgbClr val="7030A0"/>
                </a:solidFill>
                <a:latin typeface="Times New Roman" pitchFamily="18" charset="0"/>
                <a:cs typeface="Times New Roman" pitchFamily="18" charset="0"/>
              </a:rPr>
            </a:br>
            <a:endParaRPr lang="ru-RU" sz="2400" i="1" dirty="0">
              <a:solidFill>
                <a:srgbClr val="7030A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1613700460_61-p-pastelnii-fon-dlya-prezentatsii-70.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Содержимое 2"/>
          <p:cNvSpPr txBox="1">
            <a:spLocks/>
          </p:cNvSpPr>
          <p:nvPr/>
        </p:nvSpPr>
        <p:spPr>
          <a:xfrm>
            <a:off x="285720" y="214290"/>
            <a:ext cx="8572560" cy="2286016"/>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1" u="none" strike="noStrike" kern="1200" cap="none" spc="0" normalizeH="0" baseline="0" noProof="0" dirty="0" smtClean="0">
                <a:ln>
                  <a:noFill/>
                </a:ln>
                <a:solidFill>
                  <a:schemeClr val="tx1"/>
                </a:solidFill>
                <a:effectLst/>
                <a:uLnTx/>
                <a:uFillTx/>
                <a:latin typeface="+mn-lt"/>
                <a:ea typeface="+mn-ea"/>
                <a:cs typeface="+mn-cs"/>
              </a:rPr>
              <a:t>                </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Букварь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тургузарын</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Мария Алексеевна Капитон Андреевич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Бедреевле</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кожо</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1954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јылда</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баштап</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1967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јылга</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јетире</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6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катап</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чыгаргандар</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Таҥынаҥ </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букварь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тургузарын</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1970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јылда</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баштаган</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Мария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Алексеевнаныҥ тургускан</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букварьларыла</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бӱгӱнги кӱнде тӧрӧл республикада</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јуртап</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јаткан</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алтай</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јоныстыҥ ончозы</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ӱренген деп</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айдар</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керек</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Бӱгӱнги </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де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кӱнде автордыҥ тургускан</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Таныктӧзи</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тӧрӧлистиҥ ӱренчиктерин сӱӱндирип</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билгирдиҥ јаан</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телекейине</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јаш</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 </a:t>
            </a:r>
            <a:r>
              <a:rPr kumimoji="0" lang="ru-RU" b="0" i="1"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ӱйени баштандырат</a:t>
            </a:r>
            <a:r>
              <a:rPr kumimoji="0" lang="ru-RU" b="0" i="1" u="none" strike="noStrike" kern="1200" cap="none" spc="0" normalizeH="0" baseline="0" noProof="0" dirty="0" smtClean="0">
                <a:ln>
                  <a:noFill/>
                </a:ln>
                <a:solidFill>
                  <a:srgbClr val="7030A0"/>
                </a:solidFill>
                <a:effectLst/>
                <a:uLnTx/>
                <a:uFillTx/>
                <a:latin typeface="Times New Roman" pitchFamily="18" charset="0"/>
                <a:ea typeface="+mn-ea"/>
                <a:cs typeface="Times New Roman" pitchFamily="18" charset="0"/>
              </a:rPr>
              <a:t>.</a:t>
            </a:r>
            <a:endParaRPr kumimoji="0" lang="ru-RU" b="0"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p:txBody>
      </p:sp>
      <p:pic>
        <p:nvPicPr>
          <p:cNvPr id="6" name="Picture 3" descr="C:\Users\Admin\Desktop\97397763-2d8e-4946-98f2-8c1e659cb753.jpg"/>
          <p:cNvPicPr>
            <a:picLocks noChangeAspect="1" noChangeArrowheads="1"/>
          </p:cNvPicPr>
          <p:nvPr/>
        </p:nvPicPr>
        <p:blipFill>
          <a:blip r:embed="rId3" cstate="print"/>
          <a:srcRect l="10416" t="5468" r="7291" b="23633"/>
          <a:stretch>
            <a:fillRect/>
          </a:stretch>
        </p:blipFill>
        <p:spPr bwMode="auto">
          <a:xfrm rot="20921650">
            <a:off x="709940" y="3017213"/>
            <a:ext cx="1050711" cy="1516613"/>
          </a:xfrm>
          <a:prstGeom prst="rect">
            <a:avLst/>
          </a:prstGeom>
          <a:noFill/>
          <a:ln w="9525">
            <a:solidFill>
              <a:schemeClr val="tx1"/>
            </a:solidFill>
          </a:ln>
        </p:spPr>
      </p:pic>
      <p:pic>
        <p:nvPicPr>
          <p:cNvPr id="7" name="Picture 10" descr="C:\Users\Admin\Desktop\ec4846c9-afc8-444c-800a-87bcca657470.jpg"/>
          <p:cNvPicPr>
            <a:picLocks noChangeAspect="1" noChangeArrowheads="1"/>
          </p:cNvPicPr>
          <p:nvPr/>
        </p:nvPicPr>
        <p:blipFill>
          <a:blip r:embed="rId4" cstate="print"/>
          <a:srcRect l="9259" t="6250" r="5555" b="19791"/>
          <a:stretch>
            <a:fillRect/>
          </a:stretch>
        </p:blipFill>
        <p:spPr bwMode="auto">
          <a:xfrm rot="21037362">
            <a:off x="2102765" y="3000335"/>
            <a:ext cx="1052078" cy="1482474"/>
          </a:xfrm>
          <a:prstGeom prst="rect">
            <a:avLst/>
          </a:prstGeom>
          <a:noFill/>
          <a:ln w="9525">
            <a:solidFill>
              <a:schemeClr val="tx1"/>
            </a:solidFill>
          </a:ln>
        </p:spPr>
      </p:pic>
      <p:sp>
        <p:nvSpPr>
          <p:cNvPr id="8" name="Содержимое 2"/>
          <p:cNvSpPr txBox="1">
            <a:spLocks/>
          </p:cNvSpPr>
          <p:nvPr/>
        </p:nvSpPr>
        <p:spPr>
          <a:xfrm rot="20868765">
            <a:off x="1090230" y="4550097"/>
            <a:ext cx="710078" cy="252888"/>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600" b="0" i="0" u="none" strike="noStrike" kern="1200" cap="none" spc="0" normalizeH="0" baseline="0" noProof="0" dirty="0">
                <a:ln>
                  <a:noFill/>
                </a:ln>
                <a:solidFill>
                  <a:srgbClr val="C00000"/>
                </a:solidFill>
                <a:effectLst/>
                <a:uLnTx/>
                <a:uFillTx/>
                <a:latin typeface="+mn-lt"/>
                <a:ea typeface="+mn-ea"/>
                <a:cs typeface="+mn-cs"/>
              </a:rPr>
              <a:t>1957</a:t>
            </a:r>
            <a:r>
              <a:rPr kumimoji="0" lang="ru-RU" sz="1600" b="0" i="0" u="none" strike="noStrike" kern="1200" cap="none" spc="0" normalizeH="0" noProof="0" dirty="0">
                <a:ln>
                  <a:noFill/>
                </a:ln>
                <a:solidFill>
                  <a:srgbClr val="C00000"/>
                </a:solidFill>
                <a:effectLst/>
                <a:uLnTx/>
                <a:uFillTx/>
                <a:latin typeface="+mn-lt"/>
                <a:ea typeface="+mn-ea"/>
                <a:cs typeface="+mn-cs"/>
              </a:rPr>
              <a:t> </a:t>
            </a:r>
            <a:r>
              <a:rPr kumimoji="0" lang="ru-RU" sz="1600" b="0" i="0" u="none" strike="noStrike" kern="1200" cap="none" spc="0" normalizeH="0" noProof="0" dirty="0" err="1">
                <a:ln>
                  <a:noFill/>
                </a:ln>
                <a:solidFill>
                  <a:srgbClr val="C00000"/>
                </a:solidFill>
                <a:effectLst/>
                <a:uLnTx/>
                <a:uFillTx/>
                <a:latin typeface="+mn-lt"/>
                <a:ea typeface="+mn-ea"/>
                <a:cs typeface="+mn-cs"/>
              </a:rPr>
              <a:t>ј</a:t>
            </a:r>
            <a:r>
              <a:rPr kumimoji="0" lang="ru-RU" sz="1600" b="0" i="0" u="none" strike="noStrike" kern="1200" cap="none" spc="0" normalizeH="0" noProof="0" dirty="0">
                <a:ln>
                  <a:noFill/>
                </a:ln>
                <a:solidFill>
                  <a:srgbClr val="C00000"/>
                </a:solidFill>
                <a:effectLst/>
                <a:uLnTx/>
                <a:uFillTx/>
                <a:latin typeface="+mn-lt"/>
                <a:ea typeface="+mn-ea"/>
                <a:cs typeface="+mn-cs"/>
              </a:rPr>
              <a:t>.</a:t>
            </a:r>
            <a:endParaRPr kumimoji="0" lang="ru-RU" sz="1600" b="0" i="0" u="none" strike="noStrike" kern="1200" cap="none" spc="0" normalizeH="0" baseline="0" noProof="0" dirty="0">
              <a:ln>
                <a:noFill/>
              </a:ln>
              <a:solidFill>
                <a:srgbClr val="C00000"/>
              </a:solidFill>
              <a:effectLst/>
              <a:uLnTx/>
              <a:uFillTx/>
              <a:latin typeface="+mn-lt"/>
              <a:ea typeface="+mn-ea"/>
              <a:cs typeface="+mn-cs"/>
            </a:endParaRPr>
          </a:p>
        </p:txBody>
      </p:sp>
      <p:sp>
        <p:nvSpPr>
          <p:cNvPr id="9" name="Содержимое 2"/>
          <p:cNvSpPr txBox="1">
            <a:spLocks/>
          </p:cNvSpPr>
          <p:nvPr/>
        </p:nvSpPr>
        <p:spPr>
          <a:xfrm rot="21061290">
            <a:off x="2442974" y="4463682"/>
            <a:ext cx="757589" cy="240352"/>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600" b="0" i="0" u="none" strike="noStrike" kern="1200" cap="none" spc="0" normalizeH="0" baseline="0" noProof="0" dirty="0">
                <a:ln>
                  <a:noFill/>
                </a:ln>
                <a:solidFill>
                  <a:srgbClr val="C00000"/>
                </a:solidFill>
                <a:effectLst/>
                <a:uLnTx/>
                <a:uFillTx/>
                <a:latin typeface="+mn-lt"/>
                <a:ea typeface="+mn-ea"/>
                <a:cs typeface="+mn-cs"/>
              </a:rPr>
              <a:t>1962 </a:t>
            </a:r>
            <a:r>
              <a:rPr kumimoji="0" lang="ru-RU" sz="1600" b="0" i="0" u="none" strike="noStrike" kern="1200" cap="none" spc="0" normalizeH="0" baseline="0" noProof="0" dirty="0" err="1">
                <a:ln>
                  <a:noFill/>
                </a:ln>
                <a:solidFill>
                  <a:srgbClr val="C00000"/>
                </a:solidFill>
                <a:effectLst/>
                <a:uLnTx/>
                <a:uFillTx/>
                <a:latin typeface="+mn-lt"/>
                <a:ea typeface="+mn-ea"/>
                <a:cs typeface="+mn-cs"/>
              </a:rPr>
              <a:t>ј</a:t>
            </a:r>
            <a:r>
              <a:rPr kumimoji="0" lang="ru-RU" sz="1600" b="0" i="0" u="none" strike="noStrike" kern="1200" cap="none" spc="0" normalizeH="0" baseline="0" noProof="0" dirty="0">
                <a:ln>
                  <a:noFill/>
                </a:ln>
                <a:solidFill>
                  <a:srgbClr val="C00000"/>
                </a:solidFill>
                <a:effectLst/>
                <a:uLnTx/>
                <a:uFillTx/>
                <a:latin typeface="+mn-lt"/>
                <a:ea typeface="+mn-ea"/>
                <a:cs typeface="+mn-cs"/>
              </a:rPr>
              <a:t>.</a:t>
            </a:r>
          </a:p>
        </p:txBody>
      </p:sp>
      <p:pic>
        <p:nvPicPr>
          <p:cNvPr id="10" name="Picture 2" descr="C:\Users\Admin\Desktop\f4de2f72-2a88-4c75-bd9d-663297fb769b.jpg"/>
          <p:cNvPicPr>
            <a:picLocks noChangeAspect="1" noChangeArrowheads="1"/>
          </p:cNvPicPr>
          <p:nvPr/>
        </p:nvPicPr>
        <p:blipFill>
          <a:blip r:embed="rId5" cstate="print"/>
          <a:srcRect l="14843" t="18945" r="25000" b="11914"/>
          <a:stretch>
            <a:fillRect/>
          </a:stretch>
        </p:blipFill>
        <p:spPr bwMode="auto">
          <a:xfrm rot="21116845">
            <a:off x="3522295" y="2634191"/>
            <a:ext cx="990243" cy="1401839"/>
          </a:xfrm>
          <a:prstGeom prst="rect">
            <a:avLst/>
          </a:prstGeom>
          <a:noFill/>
          <a:ln w="9525">
            <a:solidFill>
              <a:schemeClr val="tx1"/>
            </a:solidFill>
          </a:ln>
        </p:spPr>
      </p:pic>
      <p:sp>
        <p:nvSpPr>
          <p:cNvPr id="11" name="Содержимое 2"/>
          <p:cNvSpPr txBox="1">
            <a:spLocks/>
          </p:cNvSpPr>
          <p:nvPr/>
        </p:nvSpPr>
        <p:spPr>
          <a:xfrm rot="21126154">
            <a:off x="3871841" y="4038651"/>
            <a:ext cx="628551" cy="250388"/>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600" b="0" i="0" u="none" strike="noStrike" kern="1200" cap="none" spc="0" normalizeH="0" baseline="0" noProof="0" dirty="0">
                <a:ln>
                  <a:noFill/>
                </a:ln>
                <a:solidFill>
                  <a:srgbClr val="C00000"/>
                </a:solidFill>
                <a:effectLst/>
                <a:uLnTx/>
                <a:uFillTx/>
                <a:latin typeface="+mn-lt"/>
                <a:ea typeface="+mn-ea"/>
                <a:cs typeface="+mn-cs"/>
              </a:rPr>
              <a:t>1965 </a:t>
            </a:r>
            <a:r>
              <a:rPr kumimoji="0" lang="ru-RU" sz="1600" b="0" i="0" u="none" strike="noStrike" kern="1200" cap="none" spc="0" normalizeH="0" baseline="0" noProof="0" dirty="0" err="1">
                <a:ln>
                  <a:noFill/>
                </a:ln>
                <a:solidFill>
                  <a:srgbClr val="C00000"/>
                </a:solidFill>
                <a:effectLst/>
                <a:uLnTx/>
                <a:uFillTx/>
                <a:latin typeface="+mn-lt"/>
                <a:ea typeface="+mn-ea"/>
                <a:cs typeface="+mn-cs"/>
              </a:rPr>
              <a:t>ј</a:t>
            </a:r>
            <a:r>
              <a:rPr kumimoji="0" lang="ru-RU" sz="1600" b="0" i="0" u="none" strike="noStrike" kern="1200" cap="none" spc="0" normalizeH="0" baseline="0" noProof="0" dirty="0">
                <a:ln>
                  <a:noFill/>
                </a:ln>
                <a:solidFill>
                  <a:srgbClr val="C00000"/>
                </a:solidFill>
                <a:effectLst/>
                <a:uLnTx/>
                <a:uFillTx/>
                <a:latin typeface="+mn-lt"/>
                <a:ea typeface="+mn-ea"/>
                <a:cs typeface="+mn-cs"/>
              </a:rPr>
              <a:t>.</a:t>
            </a:r>
          </a:p>
        </p:txBody>
      </p:sp>
      <p:pic>
        <p:nvPicPr>
          <p:cNvPr id="12" name="Picture 9" descr="C:\Users\Admin\Desktop\c191e9ea-9890-4dbb-986c-adee46ee19bb.jpg"/>
          <p:cNvPicPr>
            <a:picLocks noChangeAspect="1" noChangeArrowheads="1"/>
          </p:cNvPicPr>
          <p:nvPr/>
        </p:nvPicPr>
        <p:blipFill>
          <a:blip r:embed="rId6" cstate="print"/>
          <a:srcRect l="5555" t="11458" r="9259" b="17708"/>
          <a:stretch>
            <a:fillRect/>
          </a:stretch>
        </p:blipFill>
        <p:spPr bwMode="auto">
          <a:xfrm rot="21129674">
            <a:off x="5031155" y="2764872"/>
            <a:ext cx="1023239" cy="1456951"/>
          </a:xfrm>
          <a:prstGeom prst="rect">
            <a:avLst/>
          </a:prstGeom>
          <a:noFill/>
          <a:ln w="9525">
            <a:solidFill>
              <a:schemeClr val="tx1"/>
            </a:solidFill>
          </a:ln>
        </p:spPr>
      </p:pic>
      <p:sp>
        <p:nvSpPr>
          <p:cNvPr id="13" name="Содержимое 2"/>
          <p:cNvSpPr txBox="1">
            <a:spLocks/>
          </p:cNvSpPr>
          <p:nvPr/>
        </p:nvSpPr>
        <p:spPr>
          <a:xfrm rot="21126154">
            <a:off x="5371657" y="4247432"/>
            <a:ext cx="709127" cy="250386"/>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600" b="0" i="0" u="none" strike="noStrike" kern="1200" cap="none" spc="0" normalizeH="0" baseline="0" noProof="0" dirty="0" smtClean="0">
                <a:ln>
                  <a:noFill/>
                </a:ln>
                <a:solidFill>
                  <a:srgbClr val="C00000"/>
                </a:solidFill>
                <a:effectLst/>
                <a:uLnTx/>
                <a:uFillTx/>
                <a:latin typeface="+mn-lt"/>
                <a:ea typeface="+mn-ea"/>
                <a:cs typeface="+mn-cs"/>
              </a:rPr>
              <a:t>1967 </a:t>
            </a:r>
            <a:r>
              <a:rPr kumimoji="0" lang="ru-RU" sz="1600" b="0" i="0" u="none" strike="noStrike" kern="1200" cap="none" spc="0" normalizeH="0" baseline="0" noProof="0" dirty="0" err="1">
                <a:ln>
                  <a:noFill/>
                </a:ln>
                <a:solidFill>
                  <a:srgbClr val="C00000"/>
                </a:solidFill>
                <a:effectLst/>
                <a:uLnTx/>
                <a:uFillTx/>
                <a:latin typeface="+mn-lt"/>
                <a:ea typeface="+mn-ea"/>
                <a:cs typeface="+mn-cs"/>
              </a:rPr>
              <a:t>ј</a:t>
            </a:r>
            <a:r>
              <a:rPr kumimoji="0" lang="ru-RU" sz="1600" b="0" i="0" u="none" strike="noStrike" kern="1200" cap="none" spc="0" normalizeH="0" baseline="0" noProof="0" dirty="0">
                <a:ln>
                  <a:noFill/>
                </a:ln>
                <a:solidFill>
                  <a:srgbClr val="C00000"/>
                </a:solidFill>
                <a:effectLst/>
                <a:uLnTx/>
                <a:uFillTx/>
                <a:latin typeface="+mn-lt"/>
                <a:ea typeface="+mn-ea"/>
                <a:cs typeface="+mn-cs"/>
              </a:rPr>
              <a:t>.</a:t>
            </a:r>
          </a:p>
        </p:txBody>
      </p:sp>
      <p:pic>
        <p:nvPicPr>
          <p:cNvPr id="14" name="Picture 8" descr="C:\Users\Admin\Desktop\4f4e7860-4e27-4293-8cb2-bd5bfc2f1454.jpg"/>
          <p:cNvPicPr>
            <a:picLocks noChangeAspect="1" noChangeArrowheads="1"/>
          </p:cNvPicPr>
          <p:nvPr/>
        </p:nvPicPr>
        <p:blipFill>
          <a:blip r:embed="rId7" cstate="print"/>
          <a:srcRect l="7407" t="17332" r="5555" b="18750"/>
          <a:stretch>
            <a:fillRect/>
          </a:stretch>
        </p:blipFill>
        <p:spPr bwMode="auto">
          <a:xfrm rot="21126236">
            <a:off x="6482530" y="2638989"/>
            <a:ext cx="1024241" cy="1448782"/>
          </a:xfrm>
          <a:prstGeom prst="rect">
            <a:avLst/>
          </a:prstGeom>
          <a:noFill/>
          <a:ln w="9525">
            <a:solidFill>
              <a:schemeClr val="tx1"/>
            </a:solidFill>
          </a:ln>
        </p:spPr>
      </p:pic>
      <p:sp>
        <p:nvSpPr>
          <p:cNvPr id="15" name="Содержимое 2"/>
          <p:cNvSpPr txBox="1">
            <a:spLocks/>
          </p:cNvSpPr>
          <p:nvPr/>
        </p:nvSpPr>
        <p:spPr>
          <a:xfrm rot="21126154">
            <a:off x="6871856" y="4104554"/>
            <a:ext cx="709125" cy="250387"/>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600" b="0" i="0" u="none" strike="noStrike" kern="1200" cap="none" spc="0" normalizeH="0" baseline="0" noProof="0" dirty="0" smtClean="0">
                <a:ln>
                  <a:noFill/>
                </a:ln>
                <a:solidFill>
                  <a:srgbClr val="C00000"/>
                </a:solidFill>
                <a:effectLst/>
                <a:uLnTx/>
                <a:uFillTx/>
                <a:latin typeface="+mn-lt"/>
                <a:ea typeface="+mn-ea"/>
                <a:cs typeface="+mn-cs"/>
              </a:rPr>
              <a:t>1984 </a:t>
            </a:r>
            <a:r>
              <a:rPr kumimoji="0" lang="ru-RU" sz="1600" b="0" i="0" u="none" strike="noStrike" kern="1200" cap="none" spc="0" normalizeH="0" baseline="0" noProof="0" dirty="0" err="1">
                <a:ln>
                  <a:noFill/>
                </a:ln>
                <a:solidFill>
                  <a:srgbClr val="C00000"/>
                </a:solidFill>
                <a:effectLst/>
                <a:uLnTx/>
                <a:uFillTx/>
                <a:latin typeface="+mn-lt"/>
                <a:ea typeface="+mn-ea"/>
                <a:cs typeface="+mn-cs"/>
              </a:rPr>
              <a:t>ј</a:t>
            </a:r>
            <a:r>
              <a:rPr kumimoji="0" lang="ru-RU" sz="1600" b="0" i="0" u="none" strike="noStrike" kern="1200" cap="none" spc="0" normalizeH="0" baseline="0" noProof="0" dirty="0">
                <a:ln>
                  <a:noFill/>
                </a:ln>
                <a:solidFill>
                  <a:srgbClr val="C00000"/>
                </a:solidFill>
                <a:effectLst/>
                <a:uLnTx/>
                <a:uFillTx/>
                <a:latin typeface="+mn-lt"/>
                <a:ea typeface="+mn-ea"/>
                <a:cs typeface="+mn-cs"/>
              </a:rPr>
              <a:t>.</a:t>
            </a:r>
          </a:p>
        </p:txBody>
      </p:sp>
      <p:pic>
        <p:nvPicPr>
          <p:cNvPr id="16" name="Picture 8" descr="C:\Users\Admin\Desktop\e1f497cc-bac0-42d8-8ae2-a3b27a5fb2e7.jpg"/>
          <p:cNvPicPr>
            <a:picLocks noChangeAspect="1" noChangeArrowheads="1"/>
          </p:cNvPicPr>
          <p:nvPr/>
        </p:nvPicPr>
        <p:blipFill>
          <a:blip r:embed="rId8" cstate="print"/>
          <a:srcRect l="8696" t="12228" r="4347" b="26630"/>
          <a:stretch>
            <a:fillRect/>
          </a:stretch>
        </p:blipFill>
        <p:spPr bwMode="auto">
          <a:xfrm rot="21068014">
            <a:off x="420221" y="5014503"/>
            <a:ext cx="1091798" cy="1494751"/>
          </a:xfrm>
          <a:prstGeom prst="rect">
            <a:avLst/>
          </a:prstGeom>
          <a:noFill/>
          <a:ln w="9525">
            <a:solidFill>
              <a:schemeClr val="tx1"/>
            </a:solidFill>
          </a:ln>
        </p:spPr>
      </p:pic>
      <p:sp>
        <p:nvSpPr>
          <p:cNvPr id="17" name="Содержимое 2"/>
          <p:cNvSpPr txBox="1">
            <a:spLocks/>
          </p:cNvSpPr>
          <p:nvPr/>
        </p:nvSpPr>
        <p:spPr>
          <a:xfrm rot="21088915">
            <a:off x="860423" y="6491885"/>
            <a:ext cx="701196" cy="22253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ru-RU" sz="1200" dirty="0" smtClean="0">
                <a:solidFill>
                  <a:srgbClr val="C00000"/>
                </a:solidFill>
              </a:rPr>
              <a:t>2000</a:t>
            </a:r>
            <a:r>
              <a:rPr kumimoji="0" lang="ru-RU" sz="1200" b="0" i="0" u="none" strike="noStrike" kern="1200" cap="none" spc="0" normalizeH="0" noProof="0" dirty="0" smtClean="0">
                <a:ln>
                  <a:noFill/>
                </a:ln>
                <a:solidFill>
                  <a:srgbClr val="C00000"/>
                </a:solidFill>
                <a:effectLst/>
                <a:uLnTx/>
                <a:uFillTx/>
                <a:latin typeface="+mn-lt"/>
                <a:ea typeface="+mn-ea"/>
                <a:cs typeface="+mn-cs"/>
              </a:rPr>
              <a:t> </a:t>
            </a:r>
            <a:r>
              <a:rPr kumimoji="0" lang="ru-RU" sz="1200" b="0" i="0" u="none" strike="noStrike" kern="1200" cap="none" spc="0" normalizeH="0" noProof="0" dirty="0" err="1">
                <a:ln>
                  <a:noFill/>
                </a:ln>
                <a:solidFill>
                  <a:srgbClr val="C00000"/>
                </a:solidFill>
                <a:effectLst/>
                <a:uLnTx/>
                <a:uFillTx/>
                <a:latin typeface="+mn-lt"/>
                <a:ea typeface="+mn-ea"/>
                <a:cs typeface="+mn-cs"/>
              </a:rPr>
              <a:t>ј</a:t>
            </a:r>
            <a:r>
              <a:rPr kumimoji="0" lang="ru-RU" sz="1200" b="0" i="0" u="none" strike="noStrike" kern="1200" cap="none" spc="0" normalizeH="0" noProof="0" dirty="0">
                <a:ln>
                  <a:noFill/>
                </a:ln>
                <a:solidFill>
                  <a:srgbClr val="C00000"/>
                </a:solidFill>
                <a:effectLst/>
                <a:uLnTx/>
                <a:uFillTx/>
                <a:latin typeface="+mn-lt"/>
                <a:ea typeface="+mn-ea"/>
                <a:cs typeface="+mn-cs"/>
              </a:rPr>
              <a:t>.</a:t>
            </a:r>
            <a:endParaRPr kumimoji="0" lang="ru-RU" sz="1200" b="0" i="0" u="none" strike="noStrike" kern="1200" cap="none" spc="0" normalizeH="0" baseline="0" noProof="0" dirty="0">
              <a:ln>
                <a:noFill/>
              </a:ln>
              <a:solidFill>
                <a:srgbClr val="C00000"/>
              </a:solidFill>
              <a:effectLst/>
              <a:uLnTx/>
              <a:uFillTx/>
              <a:latin typeface="+mn-lt"/>
              <a:ea typeface="+mn-ea"/>
              <a:cs typeface="+mn-cs"/>
            </a:endParaRPr>
          </a:p>
        </p:txBody>
      </p:sp>
      <p:pic>
        <p:nvPicPr>
          <p:cNvPr id="18" name="Picture 7" descr="C:\Users\Admin\Desktop\3c8952a7-23c8-47d0-8661-f749915d3bf0.jpg"/>
          <p:cNvPicPr>
            <a:picLocks noChangeAspect="1" noChangeArrowheads="1"/>
          </p:cNvPicPr>
          <p:nvPr/>
        </p:nvPicPr>
        <p:blipFill>
          <a:blip r:embed="rId9" cstate="print"/>
          <a:srcRect l="5555" t="11459" r="7406" b="23958"/>
          <a:stretch>
            <a:fillRect/>
          </a:stretch>
        </p:blipFill>
        <p:spPr bwMode="auto">
          <a:xfrm rot="21058904">
            <a:off x="2108733" y="4859494"/>
            <a:ext cx="1049317" cy="1467149"/>
          </a:xfrm>
          <a:prstGeom prst="rect">
            <a:avLst/>
          </a:prstGeom>
          <a:noFill/>
          <a:ln w="9525">
            <a:solidFill>
              <a:schemeClr val="tx1"/>
            </a:solidFill>
          </a:ln>
        </p:spPr>
      </p:pic>
      <p:sp>
        <p:nvSpPr>
          <p:cNvPr id="19" name="Содержимое 2"/>
          <p:cNvSpPr txBox="1">
            <a:spLocks/>
          </p:cNvSpPr>
          <p:nvPr/>
        </p:nvSpPr>
        <p:spPr>
          <a:xfrm rot="21088915">
            <a:off x="2441231" y="6330020"/>
            <a:ext cx="603149" cy="21194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ru-RU" sz="1200" dirty="0" smtClean="0">
                <a:solidFill>
                  <a:srgbClr val="C00000"/>
                </a:solidFill>
              </a:rPr>
              <a:t>2011</a:t>
            </a:r>
            <a:r>
              <a:rPr kumimoji="0" lang="ru-RU" sz="1200" b="0" i="0" u="none" strike="noStrike" kern="1200" cap="none" spc="0" normalizeH="0" noProof="0" dirty="0" err="1" smtClean="0">
                <a:ln>
                  <a:noFill/>
                </a:ln>
                <a:solidFill>
                  <a:srgbClr val="C00000"/>
                </a:solidFill>
                <a:effectLst/>
                <a:uLnTx/>
                <a:uFillTx/>
                <a:latin typeface="+mn-lt"/>
                <a:ea typeface="+mn-ea"/>
                <a:cs typeface="+mn-cs"/>
              </a:rPr>
              <a:t>ј</a:t>
            </a:r>
            <a:r>
              <a:rPr kumimoji="0" lang="ru-RU" sz="1200" b="0" i="0" u="none" strike="noStrike" kern="1200" cap="none" spc="0" normalizeH="0" noProof="0" dirty="0">
                <a:ln>
                  <a:noFill/>
                </a:ln>
                <a:solidFill>
                  <a:srgbClr val="C00000"/>
                </a:solidFill>
                <a:effectLst/>
                <a:uLnTx/>
                <a:uFillTx/>
                <a:latin typeface="+mn-lt"/>
                <a:ea typeface="+mn-ea"/>
                <a:cs typeface="+mn-cs"/>
              </a:rPr>
              <a:t>.</a:t>
            </a:r>
            <a:endParaRPr kumimoji="0" lang="ru-RU" sz="1200" b="0" i="0" u="none" strike="noStrike" kern="1200" cap="none" spc="0" normalizeH="0" baseline="0" noProof="0" dirty="0">
              <a:ln>
                <a:noFill/>
              </a:ln>
              <a:solidFill>
                <a:srgbClr val="C00000"/>
              </a:solidFill>
              <a:effectLst/>
              <a:uLnTx/>
              <a:uFillTx/>
              <a:latin typeface="+mn-lt"/>
              <a:ea typeface="+mn-ea"/>
              <a:cs typeface="+mn-cs"/>
            </a:endParaRPr>
          </a:p>
        </p:txBody>
      </p:sp>
      <p:pic>
        <p:nvPicPr>
          <p:cNvPr id="20" name="Picture 5" descr="C:\Users\Admin\Desktop\13456ed3-079e-4313-b093-3d36d5e671d0.jpg"/>
          <p:cNvPicPr>
            <a:picLocks noChangeAspect="1" noChangeArrowheads="1"/>
          </p:cNvPicPr>
          <p:nvPr/>
        </p:nvPicPr>
        <p:blipFill>
          <a:blip r:embed="rId10" cstate="print"/>
          <a:srcRect l="7291" t="13086" r="5208" b="24218"/>
          <a:stretch>
            <a:fillRect/>
          </a:stretch>
        </p:blipFill>
        <p:spPr bwMode="auto">
          <a:xfrm rot="21052418">
            <a:off x="3824313" y="4435231"/>
            <a:ext cx="1094928" cy="1468979"/>
          </a:xfrm>
          <a:prstGeom prst="rect">
            <a:avLst/>
          </a:prstGeom>
          <a:noFill/>
          <a:ln w="9525">
            <a:solidFill>
              <a:schemeClr val="tx1"/>
            </a:solidFill>
          </a:ln>
        </p:spPr>
      </p:pic>
      <p:pic>
        <p:nvPicPr>
          <p:cNvPr id="21" name="Picture 6" descr="C:\Users\Admin\Desktop\e797e260-9dac-4ed4-87d9-6e028b078ac2.jpg"/>
          <p:cNvPicPr>
            <a:picLocks noChangeAspect="1" noChangeArrowheads="1"/>
          </p:cNvPicPr>
          <p:nvPr/>
        </p:nvPicPr>
        <p:blipFill>
          <a:blip r:embed="rId11" cstate="print"/>
          <a:srcRect l="7407" t="18750" r="12963" b="21875"/>
          <a:stretch>
            <a:fillRect/>
          </a:stretch>
        </p:blipFill>
        <p:spPr bwMode="auto">
          <a:xfrm rot="20986175">
            <a:off x="5550448" y="4516164"/>
            <a:ext cx="1111112" cy="1464192"/>
          </a:xfrm>
          <a:prstGeom prst="rect">
            <a:avLst/>
          </a:prstGeom>
          <a:noFill/>
          <a:ln w="9525">
            <a:solidFill>
              <a:schemeClr val="tx1"/>
            </a:solidFill>
          </a:ln>
        </p:spPr>
      </p:pic>
      <p:pic>
        <p:nvPicPr>
          <p:cNvPr id="23" name="Picture 4" descr="C:\Users\Admin\Desktop\3bd15d82-2e87-4185-8e6b-9fe1c8d19810.jpg"/>
          <p:cNvPicPr>
            <a:picLocks noChangeAspect="1" noChangeArrowheads="1"/>
          </p:cNvPicPr>
          <p:nvPr/>
        </p:nvPicPr>
        <p:blipFill>
          <a:blip r:embed="rId12" cstate="print"/>
          <a:srcRect l="3333" t="12500" r="5000" b="22812"/>
          <a:stretch>
            <a:fillRect/>
          </a:stretch>
        </p:blipFill>
        <p:spPr bwMode="auto">
          <a:xfrm rot="20981567">
            <a:off x="7337985" y="4232608"/>
            <a:ext cx="1130356" cy="1474349"/>
          </a:xfrm>
          <a:prstGeom prst="rect">
            <a:avLst/>
          </a:prstGeom>
          <a:noFill/>
          <a:ln w="9525">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esktop\1613700460_61-p-pastelnii-fon-dlya-prezentatsii-70.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pic>
        <p:nvPicPr>
          <p:cNvPr id="5" name="Picture 5" descr="C:\Users\Admin\Desktop\66478682-e1d5-42b2-b227-50d36505f407.jpg"/>
          <p:cNvPicPr>
            <a:picLocks noChangeAspect="1" noChangeArrowheads="1"/>
          </p:cNvPicPr>
          <p:nvPr/>
        </p:nvPicPr>
        <p:blipFill>
          <a:blip r:embed="rId3"/>
          <a:srcRect l="7408" t="10417" r="3702" b="27082"/>
          <a:stretch>
            <a:fillRect/>
          </a:stretch>
        </p:blipFill>
        <p:spPr bwMode="auto">
          <a:xfrm rot="20501055">
            <a:off x="1503193" y="1575314"/>
            <a:ext cx="1897988" cy="2562421"/>
          </a:xfrm>
          <a:prstGeom prst="rect">
            <a:avLst/>
          </a:prstGeom>
          <a:noFill/>
          <a:ln w="12700">
            <a:solidFill>
              <a:schemeClr val="tx1"/>
            </a:solidFill>
          </a:ln>
        </p:spPr>
      </p:pic>
      <p:sp>
        <p:nvSpPr>
          <p:cNvPr id="6" name="Содержимое 2"/>
          <p:cNvSpPr txBox="1">
            <a:spLocks/>
          </p:cNvSpPr>
          <p:nvPr/>
        </p:nvSpPr>
        <p:spPr>
          <a:xfrm rot="20414828">
            <a:off x="2591394" y="4064369"/>
            <a:ext cx="784327" cy="2528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200" b="0" i="0" u="none" strike="noStrike" kern="1200" cap="none" spc="0" normalizeH="0" baseline="0" noProof="0" dirty="0" smtClean="0">
                <a:ln>
                  <a:noFill/>
                </a:ln>
                <a:solidFill>
                  <a:srgbClr val="C00000"/>
                </a:solidFill>
                <a:effectLst/>
                <a:uLnTx/>
                <a:uFillTx/>
                <a:latin typeface="+mn-lt"/>
                <a:ea typeface="+mn-ea"/>
                <a:cs typeface="+mn-cs"/>
              </a:rPr>
              <a:t>1983</a:t>
            </a:r>
            <a:r>
              <a:rPr kumimoji="0" lang="ru-RU" sz="1200" b="0" i="0" u="none" strike="noStrike" kern="1200" cap="none" spc="0" normalizeH="0" noProof="0" dirty="0" smtClean="0">
                <a:ln>
                  <a:noFill/>
                </a:ln>
                <a:solidFill>
                  <a:srgbClr val="C00000"/>
                </a:solidFill>
                <a:effectLst/>
                <a:uLnTx/>
                <a:uFillTx/>
                <a:latin typeface="+mn-lt"/>
                <a:ea typeface="+mn-ea"/>
                <a:cs typeface="+mn-cs"/>
              </a:rPr>
              <a:t> </a:t>
            </a:r>
            <a:r>
              <a:rPr kumimoji="0" lang="ru-RU" sz="1200" b="0" i="0" u="none" strike="noStrike" kern="1200" cap="none" spc="0" normalizeH="0" noProof="0" dirty="0" err="1">
                <a:ln>
                  <a:noFill/>
                </a:ln>
                <a:solidFill>
                  <a:srgbClr val="C00000"/>
                </a:solidFill>
                <a:effectLst/>
                <a:uLnTx/>
                <a:uFillTx/>
                <a:latin typeface="+mn-lt"/>
                <a:ea typeface="+mn-ea"/>
                <a:cs typeface="+mn-cs"/>
              </a:rPr>
              <a:t>ј</a:t>
            </a:r>
            <a:r>
              <a:rPr kumimoji="0" lang="ru-RU" sz="1200" b="0" i="0" u="none" strike="noStrike" kern="1200" cap="none" spc="0" normalizeH="0" noProof="0" dirty="0">
                <a:ln>
                  <a:noFill/>
                </a:ln>
                <a:solidFill>
                  <a:srgbClr val="C00000"/>
                </a:solidFill>
                <a:effectLst/>
                <a:uLnTx/>
                <a:uFillTx/>
                <a:latin typeface="+mn-lt"/>
                <a:ea typeface="+mn-ea"/>
                <a:cs typeface="+mn-cs"/>
              </a:rPr>
              <a:t>.</a:t>
            </a:r>
            <a:endParaRPr kumimoji="0" lang="ru-RU" sz="1200" b="0" i="0" u="none" strike="noStrike" kern="1200" cap="none" spc="0" normalizeH="0" baseline="0" noProof="0" dirty="0">
              <a:ln>
                <a:noFill/>
              </a:ln>
              <a:solidFill>
                <a:srgbClr val="C00000"/>
              </a:solidFill>
              <a:effectLst/>
              <a:uLnTx/>
              <a:uFillTx/>
              <a:latin typeface="+mn-lt"/>
              <a:ea typeface="+mn-ea"/>
              <a:cs typeface="+mn-cs"/>
            </a:endParaRPr>
          </a:p>
        </p:txBody>
      </p:sp>
      <p:sp>
        <p:nvSpPr>
          <p:cNvPr id="7" name="Заголовок 1"/>
          <p:cNvSpPr>
            <a:spLocks noGrp="1"/>
          </p:cNvSpPr>
          <p:nvPr>
            <p:ph type="title"/>
          </p:nvPr>
        </p:nvSpPr>
        <p:spPr>
          <a:xfrm>
            <a:off x="4286248" y="1571612"/>
            <a:ext cx="3857652" cy="2786082"/>
          </a:xfrm>
        </p:spPr>
        <p:txBody>
          <a:bodyPr>
            <a:noAutofit/>
          </a:bodyPr>
          <a:lstStyle/>
          <a:p>
            <a:pPr>
              <a:lnSpc>
                <a:spcPct val="150000"/>
              </a:lnSpc>
            </a:pPr>
            <a:r>
              <a:rPr lang="ru-RU" sz="1800" i="1" dirty="0">
                <a:solidFill>
                  <a:srgbClr val="7030A0"/>
                </a:solidFill>
              </a:rPr>
              <a:t>1974 </a:t>
            </a:r>
            <a:r>
              <a:rPr lang="ru-RU" sz="1800" i="1" dirty="0" err="1">
                <a:solidFill>
                  <a:srgbClr val="7030A0"/>
                </a:solidFill>
              </a:rPr>
              <a:t>јылда</a:t>
            </a:r>
            <a:r>
              <a:rPr lang="ru-RU" sz="1800" i="1" dirty="0">
                <a:solidFill>
                  <a:srgbClr val="7030A0"/>
                </a:solidFill>
              </a:rPr>
              <a:t> 6 </a:t>
            </a:r>
            <a:r>
              <a:rPr lang="ru-RU" sz="1800" i="1" dirty="0" err="1">
                <a:solidFill>
                  <a:srgbClr val="7030A0"/>
                </a:solidFill>
              </a:rPr>
              <a:t>јашту</a:t>
            </a:r>
            <a:r>
              <a:rPr lang="ru-RU" sz="1800" i="1" dirty="0">
                <a:solidFill>
                  <a:srgbClr val="7030A0"/>
                </a:solidFill>
              </a:rPr>
              <a:t> </a:t>
            </a:r>
            <a:r>
              <a:rPr lang="ru-RU" sz="1800" i="1" dirty="0" err="1">
                <a:solidFill>
                  <a:srgbClr val="7030A0"/>
                </a:solidFill>
              </a:rPr>
              <a:t>балдарды</a:t>
            </a:r>
            <a:r>
              <a:rPr lang="ru-RU" sz="1800" i="1" dirty="0">
                <a:solidFill>
                  <a:srgbClr val="7030A0"/>
                </a:solidFill>
              </a:rPr>
              <a:t> </a:t>
            </a:r>
            <a:r>
              <a:rPr lang="ru-RU" sz="1800" i="1" dirty="0" err="1">
                <a:solidFill>
                  <a:srgbClr val="7030A0"/>
                </a:solidFill>
              </a:rPr>
              <a:t>бичикке</a:t>
            </a:r>
            <a:r>
              <a:rPr lang="ru-RU" sz="1800" i="1" dirty="0">
                <a:solidFill>
                  <a:srgbClr val="7030A0"/>
                </a:solidFill>
              </a:rPr>
              <a:t> </a:t>
            </a:r>
            <a:r>
              <a:rPr lang="ru-RU" sz="1800" i="1" dirty="0" err="1">
                <a:solidFill>
                  <a:srgbClr val="7030A0"/>
                </a:solidFill>
              </a:rPr>
              <a:t>ӱредетен</a:t>
            </a:r>
            <a:r>
              <a:rPr lang="ru-RU" sz="1800" i="1" dirty="0">
                <a:solidFill>
                  <a:srgbClr val="7030A0"/>
                </a:solidFill>
              </a:rPr>
              <a:t> «</a:t>
            </a:r>
            <a:r>
              <a:rPr lang="ru-RU" sz="1800" i="1" dirty="0" err="1">
                <a:solidFill>
                  <a:srgbClr val="7030A0"/>
                </a:solidFill>
              </a:rPr>
              <a:t>Солоҥы</a:t>
            </a:r>
            <a:r>
              <a:rPr lang="ru-RU" sz="1800" i="1" dirty="0">
                <a:solidFill>
                  <a:srgbClr val="7030A0"/>
                </a:solidFill>
              </a:rPr>
              <a:t>» </a:t>
            </a:r>
            <a:r>
              <a:rPr lang="ru-RU" sz="1800" i="1" dirty="0" err="1">
                <a:solidFill>
                  <a:srgbClr val="7030A0"/>
                </a:solidFill>
              </a:rPr>
              <a:t>деп</a:t>
            </a:r>
            <a:r>
              <a:rPr lang="ru-RU" sz="1800" i="1" dirty="0">
                <a:solidFill>
                  <a:srgbClr val="7030A0"/>
                </a:solidFill>
              </a:rPr>
              <a:t> </a:t>
            </a:r>
            <a:r>
              <a:rPr lang="ru-RU" sz="1800" i="1" dirty="0" err="1">
                <a:solidFill>
                  <a:srgbClr val="7030A0"/>
                </a:solidFill>
              </a:rPr>
              <a:t>атту</a:t>
            </a:r>
            <a:r>
              <a:rPr lang="ru-RU" sz="1800" i="1" dirty="0">
                <a:solidFill>
                  <a:srgbClr val="7030A0"/>
                </a:solidFill>
              </a:rPr>
              <a:t> букварь </a:t>
            </a:r>
            <a:r>
              <a:rPr lang="ru-RU" sz="1800" i="1" dirty="0" err="1">
                <a:solidFill>
                  <a:srgbClr val="7030A0"/>
                </a:solidFill>
              </a:rPr>
              <a:t>тургускан</a:t>
            </a:r>
            <a:r>
              <a:rPr lang="ru-RU" sz="1800" i="1" dirty="0">
                <a:solidFill>
                  <a:srgbClr val="7030A0"/>
                </a:solidFill>
              </a:rPr>
              <a:t>.  1976, 1983 </a:t>
            </a:r>
            <a:r>
              <a:rPr lang="ru-RU" sz="1800" i="1" dirty="0" err="1">
                <a:solidFill>
                  <a:srgbClr val="7030A0"/>
                </a:solidFill>
              </a:rPr>
              <a:t>јылдарда</a:t>
            </a:r>
            <a:r>
              <a:rPr lang="ru-RU" sz="1800" i="1" dirty="0">
                <a:solidFill>
                  <a:srgbClr val="7030A0"/>
                </a:solidFill>
              </a:rPr>
              <a:t> </a:t>
            </a:r>
            <a:r>
              <a:rPr lang="ru-RU" sz="1800" i="1" dirty="0" err="1">
                <a:solidFill>
                  <a:srgbClr val="7030A0"/>
                </a:solidFill>
              </a:rPr>
              <a:t>бу</a:t>
            </a:r>
            <a:r>
              <a:rPr lang="ru-RU" sz="1800" i="1" dirty="0">
                <a:solidFill>
                  <a:srgbClr val="7030A0"/>
                </a:solidFill>
              </a:rPr>
              <a:t> </a:t>
            </a:r>
            <a:r>
              <a:rPr lang="ru-RU" sz="1800" i="1" dirty="0" err="1">
                <a:solidFill>
                  <a:srgbClr val="7030A0"/>
                </a:solidFill>
              </a:rPr>
              <a:t>бичик</a:t>
            </a:r>
            <a:r>
              <a:rPr lang="ru-RU" sz="1800" i="1" dirty="0">
                <a:solidFill>
                  <a:srgbClr val="7030A0"/>
                </a:solidFill>
              </a:rPr>
              <a:t> </a:t>
            </a:r>
            <a:r>
              <a:rPr lang="ru-RU" sz="1800" i="1" dirty="0" err="1">
                <a:solidFill>
                  <a:srgbClr val="7030A0"/>
                </a:solidFill>
              </a:rPr>
              <a:t>катап</a:t>
            </a:r>
            <a:r>
              <a:rPr lang="ru-RU" sz="1800" i="1" dirty="0">
                <a:solidFill>
                  <a:srgbClr val="7030A0"/>
                </a:solidFill>
              </a:rPr>
              <a:t>  </a:t>
            </a:r>
            <a:r>
              <a:rPr lang="ru-RU" sz="1800" i="1" dirty="0" err="1">
                <a:solidFill>
                  <a:srgbClr val="7030A0"/>
                </a:solidFill>
              </a:rPr>
              <a:t>чыгарылган</a:t>
            </a:r>
            <a:r>
              <a:rPr lang="ru-RU" sz="1800" i="1" dirty="0">
                <a:solidFill>
                  <a:srgbClr val="7030A0"/>
                </a:solidFill>
              </a:rPr>
              <a:t>. </a:t>
            </a:r>
            <a:br>
              <a:rPr lang="ru-RU" sz="1800" i="1" dirty="0">
                <a:solidFill>
                  <a:srgbClr val="7030A0"/>
                </a:solidFill>
              </a:rPr>
            </a:br>
            <a:endParaRPr lang="ru-RU" sz="1800" i="1" dirty="0">
              <a:solidFill>
                <a:srgbClr val="7030A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Picture 3" descr="C:\Users\Admin\Desktop\1613700460_61-p-pastelnii-fon-dlya-prezentatsii-70.jpg"/>
          <p:cNvPicPr>
            <a:picLocks noGrp="1" noChangeAspect="1" noChangeArrowheads="1"/>
          </p:cNvPicPr>
          <p:nvPr>
            <p:ph idx="1"/>
          </p:nvPr>
        </p:nvPicPr>
        <p:blipFill>
          <a:blip r:embed="rId2"/>
          <a:srcRect/>
          <a:stretch>
            <a:fillRect/>
          </a:stretch>
        </p:blipFill>
        <p:spPr bwMode="auto">
          <a:xfrm>
            <a:off x="1404222" y="1600200"/>
            <a:ext cx="6335556" cy="4525963"/>
          </a:xfrm>
          <a:prstGeom prst="rect">
            <a:avLst/>
          </a:prstGeom>
          <a:noFill/>
        </p:spPr>
      </p:pic>
      <p:pic>
        <p:nvPicPr>
          <p:cNvPr id="5" name="Picture 3" descr="C:\Users\Admin\Desktop\1613700460_61-p-pastelnii-fon-dlya-prezentatsii-70.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pic>
        <p:nvPicPr>
          <p:cNvPr id="6" name="Picture 2" descr="C:\Users\Admin\Desktop\7034d3d0-b43f-41c9-892d-f01e65a1db86.jpg"/>
          <p:cNvPicPr>
            <a:picLocks noChangeAspect="1" noChangeArrowheads="1"/>
          </p:cNvPicPr>
          <p:nvPr/>
        </p:nvPicPr>
        <p:blipFill>
          <a:blip r:embed="rId3"/>
          <a:srcRect l="12500" t="12500" b="44726"/>
          <a:stretch>
            <a:fillRect/>
          </a:stretch>
        </p:blipFill>
        <p:spPr bwMode="auto">
          <a:xfrm>
            <a:off x="500034" y="2000240"/>
            <a:ext cx="3123689" cy="2714644"/>
          </a:xfrm>
          <a:prstGeom prst="rect">
            <a:avLst/>
          </a:prstGeom>
          <a:noFill/>
          <a:ln w="12700">
            <a:solidFill>
              <a:schemeClr val="tx1"/>
            </a:solidFill>
          </a:ln>
        </p:spPr>
      </p:pic>
      <p:pic>
        <p:nvPicPr>
          <p:cNvPr id="10" name="Picture 2" descr="C:\Users\Admin\Desktop\9013c9b7-2cf7-4a7f-bad5-cdd04caf63e7.jpg"/>
          <p:cNvPicPr>
            <a:picLocks noChangeAspect="1" noChangeArrowheads="1"/>
          </p:cNvPicPr>
          <p:nvPr/>
        </p:nvPicPr>
        <p:blipFill>
          <a:blip r:embed="rId4"/>
          <a:srcRect l="11111" t="3125" r="31481" b="38542"/>
          <a:stretch>
            <a:fillRect/>
          </a:stretch>
        </p:blipFill>
        <p:spPr bwMode="auto">
          <a:xfrm rot="16200000">
            <a:off x="5051314" y="1235174"/>
            <a:ext cx="2428902" cy="4387658"/>
          </a:xfrm>
          <a:prstGeom prst="rect">
            <a:avLst/>
          </a:prstGeom>
          <a:noFill/>
          <a:ln w="12700">
            <a:solidFill>
              <a:schemeClr val="tx1"/>
            </a:solidFill>
          </a:ln>
        </p:spPr>
      </p:pic>
      <p:sp>
        <p:nvSpPr>
          <p:cNvPr id="11" name="Содержимое 2"/>
          <p:cNvSpPr txBox="1">
            <a:spLocks/>
          </p:cNvSpPr>
          <p:nvPr/>
        </p:nvSpPr>
        <p:spPr>
          <a:xfrm>
            <a:off x="785786" y="500042"/>
            <a:ext cx="7429552" cy="71438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b="0" i="0" u="none" strike="noStrike" kern="1200" cap="none" spc="0" normalizeH="0" baseline="0" noProof="0" dirty="0" smtClean="0">
                <a:ln>
                  <a:noFill/>
                </a:ln>
                <a:solidFill>
                  <a:srgbClr val="7030A0"/>
                </a:solidFill>
                <a:effectLst/>
                <a:uLnTx/>
                <a:uFillTx/>
                <a:latin typeface="+mn-lt"/>
                <a:ea typeface="+mn-ea"/>
                <a:cs typeface="+mn-cs"/>
              </a:rPr>
              <a:t>          1971</a:t>
            </a:r>
            <a:r>
              <a:rPr kumimoji="0" lang="ru-RU" b="0" i="0" u="none" strike="noStrike" kern="1200" cap="none" spc="0" normalizeH="0" noProof="0" dirty="0" smtClean="0">
                <a:ln>
                  <a:noFill/>
                </a:ln>
                <a:solidFill>
                  <a:srgbClr val="7030A0"/>
                </a:solidFill>
                <a:effectLst/>
                <a:uLnTx/>
                <a:uFillTx/>
                <a:latin typeface="+mn-lt"/>
                <a:ea typeface="+mn-ea"/>
                <a:cs typeface="+mn-cs"/>
              </a:rPr>
              <a:t> </a:t>
            </a:r>
            <a:r>
              <a:rPr kumimoji="0" lang="ru-RU" b="0" i="0" u="none" strike="noStrike" kern="1200" cap="none" spc="0" normalizeH="0" noProof="0" dirty="0" err="1">
                <a:ln>
                  <a:noFill/>
                </a:ln>
                <a:solidFill>
                  <a:srgbClr val="7030A0"/>
                </a:solidFill>
                <a:effectLst/>
                <a:uLnTx/>
                <a:uFillTx/>
                <a:latin typeface="+mn-lt"/>
                <a:ea typeface="+mn-ea"/>
                <a:cs typeface="+mn-cs"/>
              </a:rPr>
              <a:t>ј</a:t>
            </a:r>
            <a:r>
              <a:rPr kumimoji="0" lang="ru-RU" b="0" i="0" u="none" strike="noStrike" kern="1200" cap="none" spc="0" normalizeH="0" noProof="0" dirty="0" smtClean="0">
                <a:ln>
                  <a:noFill/>
                </a:ln>
                <a:solidFill>
                  <a:srgbClr val="7030A0"/>
                </a:solidFill>
                <a:effectLst/>
                <a:uLnTx/>
                <a:uFillTx/>
                <a:latin typeface="+mn-lt"/>
                <a:ea typeface="+mn-ea"/>
                <a:cs typeface="+mn-cs"/>
              </a:rPr>
              <a:t>. </a:t>
            </a:r>
            <a:r>
              <a:rPr lang="ru-RU" dirty="0" smtClean="0">
                <a:solidFill>
                  <a:srgbClr val="7030A0"/>
                </a:solidFill>
              </a:rPr>
              <a:t>ч</a:t>
            </a:r>
            <a:r>
              <a:rPr kumimoji="0" lang="ru-RU" b="0" i="0" u="none" strike="noStrike" kern="1200" cap="none" spc="0" normalizeH="0" noProof="0" dirty="0" err="1" smtClean="0">
                <a:ln>
                  <a:noFill/>
                </a:ln>
                <a:solidFill>
                  <a:srgbClr val="7030A0"/>
                </a:solidFill>
                <a:effectLst/>
                <a:uLnTx/>
                <a:uFillTx/>
                <a:latin typeface="+mn-lt"/>
                <a:ea typeface="+mn-ea"/>
                <a:cs typeface="+mn-cs"/>
              </a:rPr>
              <a:t>ыккан</a:t>
            </a:r>
            <a:r>
              <a:rPr kumimoji="0" lang="ru-RU" b="0" i="0" u="none" strike="noStrike" kern="1200" cap="none" spc="0" normalizeH="0" noProof="0" dirty="0" smtClean="0">
                <a:ln>
                  <a:noFill/>
                </a:ln>
                <a:solidFill>
                  <a:srgbClr val="7030A0"/>
                </a:solidFill>
                <a:effectLst/>
                <a:uLnTx/>
                <a:uFillTx/>
                <a:latin typeface="+mn-lt"/>
                <a:ea typeface="+mn-ea"/>
                <a:cs typeface="+mn-cs"/>
              </a:rPr>
              <a:t> «Букварь» </a:t>
            </a:r>
            <a:r>
              <a:rPr kumimoji="0" lang="ru-RU" b="0" i="0" u="none" strike="noStrike" kern="1200" cap="none" spc="0" normalizeH="0" noProof="0" dirty="0" err="1" smtClean="0">
                <a:ln>
                  <a:noFill/>
                </a:ln>
                <a:solidFill>
                  <a:srgbClr val="7030A0"/>
                </a:solidFill>
                <a:effectLst/>
                <a:uLnTx/>
                <a:uFillTx/>
                <a:latin typeface="+mn-lt"/>
                <a:ea typeface="+mn-ea"/>
                <a:cs typeface="+mn-cs"/>
              </a:rPr>
              <a:t>бичиктердиҥ Бастырасоюз</a:t>
            </a:r>
            <a:r>
              <a:rPr kumimoji="0" lang="ru-RU" b="0" i="0" u="none" strike="noStrike" kern="1200" cap="none" spc="0" normalizeH="0" noProof="0" dirty="0" smtClean="0">
                <a:ln>
                  <a:noFill/>
                </a:ln>
                <a:solidFill>
                  <a:srgbClr val="7030A0"/>
                </a:solidFill>
                <a:effectLst/>
                <a:uLnTx/>
                <a:uFillTx/>
                <a:latin typeface="+mn-lt"/>
                <a:ea typeface="+mn-ea"/>
                <a:cs typeface="+mn-cs"/>
              </a:rPr>
              <a:t> </a:t>
            </a:r>
            <a:r>
              <a:rPr kumimoji="0" lang="ru-RU" b="0" i="0" u="none" strike="noStrike" kern="1200" cap="none" spc="0" normalizeH="0" noProof="0" dirty="0" err="1" smtClean="0">
                <a:ln>
                  <a:noFill/>
                </a:ln>
                <a:solidFill>
                  <a:srgbClr val="7030A0"/>
                </a:solidFill>
                <a:effectLst/>
                <a:uLnTx/>
                <a:uFillTx/>
                <a:latin typeface="+mn-lt"/>
                <a:ea typeface="+mn-ea"/>
                <a:cs typeface="+mn-cs"/>
              </a:rPr>
              <a:t>кӧрӱзинде јаан</a:t>
            </a:r>
            <a:r>
              <a:rPr kumimoji="0" lang="ru-RU" b="0" i="0" u="none" strike="noStrike" kern="1200" cap="none" spc="0" normalizeH="0" noProof="0" dirty="0" smtClean="0">
                <a:ln>
                  <a:noFill/>
                </a:ln>
                <a:solidFill>
                  <a:srgbClr val="7030A0"/>
                </a:solidFill>
                <a:effectLst/>
                <a:uLnTx/>
                <a:uFillTx/>
                <a:latin typeface="+mn-lt"/>
                <a:ea typeface="+mn-ea"/>
                <a:cs typeface="+mn-cs"/>
              </a:rPr>
              <a:t> </a:t>
            </a:r>
            <a:r>
              <a:rPr kumimoji="0" lang="ru-RU" b="0" i="0" u="none" strike="noStrike" kern="1200" cap="none" spc="0" normalizeH="0" noProof="0" dirty="0" err="1" smtClean="0">
                <a:ln>
                  <a:noFill/>
                </a:ln>
                <a:solidFill>
                  <a:srgbClr val="7030A0"/>
                </a:solidFill>
                <a:effectLst/>
                <a:uLnTx/>
                <a:uFillTx/>
                <a:latin typeface="+mn-lt"/>
                <a:ea typeface="+mn-ea"/>
                <a:cs typeface="+mn-cs"/>
              </a:rPr>
              <a:t>кайралдарла</a:t>
            </a:r>
            <a:r>
              <a:rPr kumimoji="0" lang="ru-RU" b="0" i="0" u="none" strike="noStrike" kern="1200" cap="none" spc="0" normalizeH="0" noProof="0" dirty="0" smtClean="0">
                <a:ln>
                  <a:noFill/>
                </a:ln>
                <a:solidFill>
                  <a:srgbClr val="7030A0"/>
                </a:solidFill>
                <a:effectLst/>
                <a:uLnTx/>
                <a:uFillTx/>
                <a:latin typeface="+mn-lt"/>
                <a:ea typeface="+mn-ea"/>
                <a:cs typeface="+mn-cs"/>
              </a:rPr>
              <a:t> </a:t>
            </a:r>
            <a:r>
              <a:rPr kumimoji="0" lang="ru-RU" b="0" i="0" u="none" strike="noStrike" kern="1200" cap="none" spc="0" normalizeH="0" noProof="0" dirty="0" err="1" smtClean="0">
                <a:ln>
                  <a:noFill/>
                </a:ln>
                <a:solidFill>
                  <a:srgbClr val="7030A0"/>
                </a:solidFill>
                <a:effectLst/>
                <a:uLnTx/>
                <a:uFillTx/>
                <a:latin typeface="+mn-lt"/>
                <a:ea typeface="+mn-ea"/>
                <a:cs typeface="+mn-cs"/>
              </a:rPr>
              <a:t>кайралдаткан</a:t>
            </a:r>
            <a:r>
              <a:rPr kumimoji="0" lang="ru-RU" b="0" i="0" u="none" strike="noStrike" kern="1200" cap="none" spc="0" normalizeH="0" noProof="0" dirty="0" smtClean="0">
                <a:ln>
                  <a:noFill/>
                </a:ln>
                <a:solidFill>
                  <a:srgbClr val="7030A0"/>
                </a:solidFill>
                <a:effectLst/>
                <a:uLnTx/>
                <a:uFillTx/>
                <a:latin typeface="+mn-lt"/>
                <a:ea typeface="+mn-ea"/>
                <a:cs typeface="+mn-cs"/>
              </a:rPr>
              <a:t>. </a:t>
            </a:r>
            <a:endParaRPr kumimoji="0" lang="ru-RU" b="0" i="0" u="none" strike="noStrike" kern="1200" cap="none" spc="0" normalizeH="0" baseline="0" noProof="0" dirty="0">
              <a:ln>
                <a:noFill/>
              </a:ln>
              <a:solidFill>
                <a:srgbClr val="7030A0"/>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Admin\Desktop\1613700460_61-p-pastelnii-fon-dlya-prezentatsii-7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Содержимое 2"/>
          <p:cNvSpPr txBox="1">
            <a:spLocks/>
          </p:cNvSpPr>
          <p:nvPr/>
        </p:nvSpPr>
        <p:spPr>
          <a:xfrm>
            <a:off x="1785918" y="3714752"/>
            <a:ext cx="11001420" cy="107159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rgbClr val="7030A0"/>
                </a:solidFill>
                <a:effectLst/>
                <a:uLnTx/>
                <a:uFillTx/>
                <a:latin typeface="Times New Roman" pitchFamily="18" charset="0"/>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1" u="none" strike="noStrike" kern="1200" cap="none" spc="0" normalizeH="0" baseline="0" noProof="0" dirty="0" smtClean="0">
                <a:ln>
                  <a:noFill/>
                </a:ln>
                <a:solidFill>
                  <a:srgbClr val="7030A0"/>
                </a:solidFill>
                <a:effectLst/>
                <a:uLnTx/>
                <a:uFillTx/>
                <a:latin typeface="Times New Roman" pitchFamily="18" charset="0"/>
                <a:ea typeface="+mn-ea"/>
                <a:cs typeface="+mn-cs"/>
              </a:rPr>
              <a:t>            </a:t>
            </a:r>
            <a:endParaRPr kumimoji="0" lang="ru-RU" sz="20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Прямоугольник 5"/>
          <p:cNvSpPr/>
          <p:nvPr/>
        </p:nvSpPr>
        <p:spPr>
          <a:xfrm>
            <a:off x="714348" y="642918"/>
            <a:ext cx="7429552" cy="923330"/>
          </a:xfrm>
          <a:prstGeom prst="rect">
            <a:avLst/>
          </a:prstGeom>
        </p:spPr>
        <p:txBody>
          <a:bodyPr wrap="square">
            <a:spAutoFit/>
          </a:bodyPr>
          <a:lstStyle/>
          <a:p>
            <a:pPr algn="just"/>
            <a:r>
              <a:rPr lang="ru-RU" i="1" dirty="0" smtClean="0">
                <a:solidFill>
                  <a:srgbClr val="7030A0"/>
                </a:solidFill>
              </a:rPr>
              <a:t>	1986 </a:t>
            </a:r>
            <a:r>
              <a:rPr lang="ru-RU" i="1" dirty="0" err="1" smtClean="0">
                <a:solidFill>
                  <a:srgbClr val="7030A0"/>
                </a:solidFill>
              </a:rPr>
              <a:t>јылда</a:t>
            </a:r>
            <a:r>
              <a:rPr lang="ru-RU" i="1" dirty="0" smtClean="0">
                <a:solidFill>
                  <a:srgbClr val="7030A0"/>
                </a:solidFill>
              </a:rPr>
              <a:t> </a:t>
            </a:r>
            <a:r>
              <a:rPr lang="ru-RU" i="1" dirty="0" err="1" smtClean="0">
                <a:solidFill>
                  <a:srgbClr val="7030A0"/>
                </a:solidFill>
              </a:rPr>
              <a:t>чыккан</a:t>
            </a:r>
            <a:r>
              <a:rPr lang="ru-RU" i="1" dirty="0" smtClean="0">
                <a:solidFill>
                  <a:srgbClr val="7030A0"/>
                </a:solidFill>
              </a:rPr>
              <a:t> «Букварь» </a:t>
            </a:r>
            <a:r>
              <a:rPr lang="ru-RU" i="1" dirty="0" err="1" smtClean="0">
                <a:solidFill>
                  <a:srgbClr val="7030A0"/>
                </a:solidFill>
              </a:rPr>
              <a:t>бичиги</a:t>
            </a:r>
            <a:r>
              <a:rPr lang="ru-RU" i="1" dirty="0" smtClean="0">
                <a:solidFill>
                  <a:srgbClr val="7030A0"/>
                </a:solidFill>
              </a:rPr>
              <a:t> </a:t>
            </a:r>
            <a:r>
              <a:rPr lang="ru-RU" i="1" dirty="0" err="1" smtClean="0">
                <a:solidFill>
                  <a:srgbClr val="7030A0"/>
                </a:solidFill>
              </a:rPr>
              <a:t>Бастырасоюз</a:t>
            </a:r>
            <a:r>
              <a:rPr lang="ru-RU" i="1" dirty="0" smtClean="0">
                <a:solidFill>
                  <a:srgbClr val="7030A0"/>
                </a:solidFill>
              </a:rPr>
              <a:t> </a:t>
            </a:r>
            <a:r>
              <a:rPr lang="ru-RU" i="1" dirty="0" err="1" smtClean="0">
                <a:solidFill>
                  <a:srgbClr val="7030A0"/>
                </a:solidFill>
              </a:rPr>
              <a:t>кӧрӱде јуруктары</a:t>
            </a:r>
            <a:r>
              <a:rPr lang="ru-RU" i="1" dirty="0" smtClean="0">
                <a:solidFill>
                  <a:srgbClr val="7030A0"/>
                </a:solidFill>
              </a:rPr>
              <a:t> </a:t>
            </a:r>
            <a:r>
              <a:rPr lang="ru-RU" i="1" dirty="0" err="1" smtClean="0">
                <a:solidFill>
                  <a:srgbClr val="7030A0"/>
                </a:solidFill>
              </a:rPr>
              <a:t>ла</a:t>
            </a:r>
            <a:r>
              <a:rPr lang="ru-RU" i="1" dirty="0" smtClean="0">
                <a:solidFill>
                  <a:srgbClr val="7030A0"/>
                </a:solidFill>
              </a:rPr>
              <a:t> </a:t>
            </a:r>
            <a:r>
              <a:rPr lang="ru-RU" i="1" dirty="0" err="1" smtClean="0">
                <a:solidFill>
                  <a:srgbClr val="7030A0"/>
                </a:solidFill>
              </a:rPr>
              <a:t>тургусканы</a:t>
            </a:r>
            <a:r>
              <a:rPr lang="ru-RU" i="1" dirty="0" smtClean="0">
                <a:solidFill>
                  <a:srgbClr val="7030A0"/>
                </a:solidFill>
              </a:rPr>
              <a:t>  </a:t>
            </a:r>
            <a:r>
              <a:rPr lang="ru-RU" i="1" dirty="0" err="1" smtClean="0">
                <a:solidFill>
                  <a:srgbClr val="7030A0"/>
                </a:solidFill>
              </a:rPr>
              <a:t>јанынаҥ баштапкы</a:t>
            </a:r>
            <a:r>
              <a:rPr lang="ru-RU" i="1" dirty="0" smtClean="0">
                <a:solidFill>
                  <a:srgbClr val="7030A0"/>
                </a:solidFill>
              </a:rPr>
              <a:t> </a:t>
            </a:r>
            <a:r>
              <a:rPr lang="ru-RU" i="1" dirty="0" err="1" smtClean="0">
                <a:solidFill>
                  <a:srgbClr val="7030A0"/>
                </a:solidFill>
              </a:rPr>
              <a:t>јерге</a:t>
            </a:r>
            <a:r>
              <a:rPr lang="ru-RU" i="1" dirty="0" smtClean="0">
                <a:solidFill>
                  <a:srgbClr val="7030A0"/>
                </a:solidFill>
              </a:rPr>
              <a:t> </a:t>
            </a:r>
            <a:r>
              <a:rPr lang="ru-RU" i="1" dirty="0" err="1" smtClean="0">
                <a:solidFill>
                  <a:srgbClr val="7030A0"/>
                </a:solidFill>
              </a:rPr>
              <a:t>чыккан</a:t>
            </a:r>
            <a:r>
              <a:rPr lang="ru-RU" i="1" dirty="0" smtClean="0">
                <a:solidFill>
                  <a:srgbClr val="7030A0"/>
                </a:solidFill>
              </a:rPr>
              <a:t>                                              (</a:t>
            </a:r>
            <a:r>
              <a:rPr lang="ru-RU" i="1" dirty="0" err="1" smtClean="0">
                <a:solidFill>
                  <a:srgbClr val="7030A0"/>
                </a:solidFill>
              </a:rPr>
              <a:t>јурукчы</a:t>
            </a:r>
            <a:r>
              <a:rPr lang="ru-RU" i="1" dirty="0" smtClean="0">
                <a:solidFill>
                  <a:srgbClr val="7030A0"/>
                </a:solidFill>
              </a:rPr>
              <a:t> В. А. Раменский).</a:t>
            </a:r>
            <a:endParaRPr lang="ru-RU" dirty="0"/>
          </a:p>
        </p:txBody>
      </p:sp>
      <p:pic>
        <p:nvPicPr>
          <p:cNvPr id="7" name="Picture 6" descr="C:\Users\Admin\Desktop\4c3a77fd-3aab-4ea0-ab5f-ce73878a70fb.jpg"/>
          <p:cNvPicPr>
            <a:picLocks noChangeAspect="1" noChangeArrowheads="1"/>
          </p:cNvPicPr>
          <p:nvPr/>
        </p:nvPicPr>
        <p:blipFill>
          <a:blip r:embed="rId3"/>
          <a:srcRect l="5208" t="16015" r="15625" b="26562"/>
          <a:stretch>
            <a:fillRect/>
          </a:stretch>
        </p:blipFill>
        <p:spPr bwMode="auto">
          <a:xfrm>
            <a:off x="1785918" y="2357430"/>
            <a:ext cx="1428760" cy="1842350"/>
          </a:xfrm>
          <a:prstGeom prst="rect">
            <a:avLst/>
          </a:prstGeom>
          <a:noFill/>
          <a:ln w="12700">
            <a:solidFill>
              <a:schemeClr val="tx1"/>
            </a:solidFill>
          </a:ln>
        </p:spPr>
      </p:pic>
      <p:pic>
        <p:nvPicPr>
          <p:cNvPr id="10" name="Picture 3" descr="C:\Users\Admin\Desktop\a3dc2bc7-bab6-41a5-8251-10c29158634a.jpg"/>
          <p:cNvPicPr>
            <a:picLocks noChangeAspect="1" noChangeArrowheads="1"/>
          </p:cNvPicPr>
          <p:nvPr/>
        </p:nvPicPr>
        <p:blipFill>
          <a:blip r:embed="rId4"/>
          <a:srcRect l="18517" t="22917" r="5556" b="18749"/>
          <a:stretch>
            <a:fillRect/>
          </a:stretch>
        </p:blipFill>
        <p:spPr bwMode="auto">
          <a:xfrm rot="16200000">
            <a:off x="4405092" y="1667084"/>
            <a:ext cx="2602397" cy="3554462"/>
          </a:xfrm>
          <a:prstGeom prst="rect">
            <a:avLst/>
          </a:prstGeom>
          <a:noFill/>
          <a:ln w="19050">
            <a:solidFill>
              <a:schemeClr val="tx1"/>
            </a:solidFill>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454</Words>
  <PresentationFormat>Экран (4:3)</PresentationFormat>
  <Paragraphs>64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 1952 јылда М.А. Барантаеваныҥ баштапкы бичиги кепке базылып чыккан.  </vt:lpstr>
      <vt:lpstr>Слайд 6</vt:lpstr>
      <vt:lpstr>1974 јылда 6 јашту балдарды бичикке ӱредетен «Солоҥы» деп атту букварь тургускан.  1976, 1983 јылдарда бу бичик катап  чыгарылган.  </vt:lpstr>
      <vt:lpstr>Слайд 8</vt:lpstr>
      <vt:lpstr>Слайд 9</vt:lpstr>
      <vt:lpstr>              «Кӱничек» деп бичик класста эмес кычырарына керектӱ тургузылган. Бичикте берилген иштер коммуникативный ууламјыларлу. Бичикке кийдирилген чӧрчӧктӧр, куучындар, кеп ле модор сӧстӧр, каткырмалар, ӱлгерлер, экчеликтер солун, јилбилӱ, балдардыҥ јӱрӱмине јуук, јажына келижип јат…      «Кӱничек» Мария Алексеевнаныҥ эрчимдӱ jайаандык ижи керегинде айдат.</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33</cp:revision>
  <dcterms:created xsi:type="dcterms:W3CDTF">2022-09-16T10:09:39Z</dcterms:created>
  <dcterms:modified xsi:type="dcterms:W3CDTF">2022-09-19T04:33:48Z</dcterms:modified>
</cp:coreProperties>
</file>