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5" r:id="rId7"/>
    <p:sldId id="261" r:id="rId8"/>
    <p:sldId id="267" r:id="rId9"/>
    <p:sldId id="262" r:id="rId10"/>
    <p:sldId id="263" r:id="rId11"/>
    <p:sldId id="266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8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96597-5A30-480C-8D76-1EA7C1FDC443}" type="datetimeFigureOut">
              <a:rPr lang="ru-RU" smtClean="0"/>
              <a:t>01.03.2021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FD0D3-4521-4B8C-939A-5933337BC7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94902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96597-5A30-480C-8D76-1EA7C1FDC443}" type="datetimeFigureOut">
              <a:rPr lang="ru-RU" smtClean="0"/>
              <a:t>01.03.2021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FD0D3-4521-4B8C-939A-5933337BC7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8810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96597-5A30-480C-8D76-1EA7C1FDC443}" type="datetimeFigureOut">
              <a:rPr lang="ru-RU" smtClean="0"/>
              <a:t>01.03.2021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FD0D3-4521-4B8C-939A-5933337BC7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7518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96597-5A30-480C-8D76-1EA7C1FDC443}" type="datetimeFigureOut">
              <a:rPr lang="ru-RU" smtClean="0"/>
              <a:t>01.03.2021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FD0D3-4521-4B8C-939A-5933337BC7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8493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96597-5A30-480C-8D76-1EA7C1FDC443}" type="datetimeFigureOut">
              <a:rPr lang="ru-RU" smtClean="0"/>
              <a:t>01.03.2021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FD0D3-4521-4B8C-939A-5933337BC7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52204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96597-5A30-480C-8D76-1EA7C1FDC443}" type="datetimeFigureOut">
              <a:rPr lang="ru-RU" smtClean="0"/>
              <a:t>01.03.2021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FD0D3-4521-4B8C-939A-5933337BC7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73133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96597-5A30-480C-8D76-1EA7C1FDC443}" type="datetimeFigureOut">
              <a:rPr lang="ru-RU" smtClean="0"/>
              <a:t>01.03.2021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FD0D3-4521-4B8C-939A-5933337BC7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7760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96597-5A30-480C-8D76-1EA7C1FDC443}" type="datetimeFigureOut">
              <a:rPr lang="ru-RU" smtClean="0"/>
              <a:t>01.03.2021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FD0D3-4521-4B8C-939A-5933337BC7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35407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96597-5A30-480C-8D76-1EA7C1FDC443}" type="datetimeFigureOut">
              <a:rPr lang="ru-RU" smtClean="0"/>
              <a:t>01.03.2021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FD0D3-4521-4B8C-939A-5933337BC7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96533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96597-5A30-480C-8D76-1EA7C1FDC443}" type="datetimeFigureOut">
              <a:rPr lang="ru-RU" smtClean="0"/>
              <a:t>01.03.2021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FD0D3-4521-4B8C-939A-5933337BC7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04599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96597-5A30-480C-8D76-1EA7C1FDC443}" type="datetimeFigureOut">
              <a:rPr lang="ru-RU" smtClean="0"/>
              <a:t>01.03.2021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FD0D3-4521-4B8C-939A-5933337BC7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2415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D96597-5A30-480C-8D76-1EA7C1FDC443}" type="datetimeFigureOut">
              <a:rPr lang="ru-RU" smtClean="0"/>
              <a:t>01.03.2021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EFD0D3-4521-4B8C-939A-5933337BC7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53441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838200"/>
            <a:ext cx="9144000" cy="1150574"/>
          </a:xfrm>
        </p:spPr>
        <p:txBody>
          <a:bodyPr>
            <a:noAutofit/>
          </a:bodyPr>
          <a:lstStyle/>
          <a:p>
            <a:r>
              <a:rPr lang="en-GB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Spring</a:t>
            </a:r>
            <a:r>
              <a:rPr lang="en-GB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GB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ru-RU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весна</a:t>
            </a:r>
            <a:r>
              <a:rPr lang="ru-RU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ru-RU" sz="8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499" y="2111772"/>
            <a:ext cx="7064829" cy="4636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3090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 smtClean="0"/>
              <a:t>Months of </a:t>
            </a:r>
            <a:r>
              <a:rPr lang="en-GB" b="1" dirty="0" smtClean="0"/>
              <a:t>spring</a:t>
            </a:r>
            <a:endParaRPr lang="ru-RU" b="1" dirty="0"/>
          </a:p>
        </p:txBody>
      </p:sp>
      <p:pic>
        <p:nvPicPr>
          <p:cNvPr id="9" name="Объект 8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202" y="1368496"/>
            <a:ext cx="4165672" cy="2200863"/>
          </a:xfr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7698" y="3700717"/>
            <a:ext cx="4004718" cy="299967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9986" y="510761"/>
            <a:ext cx="4142014" cy="4142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22313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74955"/>
          </a:xfrm>
        </p:spPr>
        <p:txBody>
          <a:bodyPr>
            <a:normAutofit fontScale="90000"/>
          </a:bodyPr>
          <a:lstStyle/>
          <a:p>
            <a:pPr algn="ctr"/>
            <a:r>
              <a:rPr lang="en-GB" sz="5400" b="1" u="sng" dirty="0" smtClean="0"/>
              <a:t>Weather(</a:t>
            </a:r>
            <a:r>
              <a:rPr lang="ru-RU" sz="5400" b="1" u="sng" dirty="0" smtClean="0"/>
              <a:t>погода)</a:t>
            </a:r>
            <a:endParaRPr lang="ru-RU" sz="5400" b="1" u="sng" dirty="0"/>
          </a:p>
        </p:txBody>
      </p:sp>
      <p:sp>
        <p:nvSpPr>
          <p:cNvPr id="8" name="TextBox 7"/>
          <p:cNvSpPr txBox="1"/>
          <p:nvPr/>
        </p:nvSpPr>
        <p:spPr>
          <a:xfrm>
            <a:off x="1384663" y="1162594"/>
            <a:ext cx="19071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It’s warm</a:t>
            </a:r>
            <a:r>
              <a:rPr lang="ru-RU" dirty="0" smtClean="0"/>
              <a:t>(тепло)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1281527" y="4076086"/>
            <a:ext cx="2586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 smtClean="0"/>
              <a:t>It</a:t>
            </a:r>
            <a:r>
              <a:rPr lang="en-GB" dirty="0" smtClean="0"/>
              <a:t>’s </a:t>
            </a:r>
            <a:r>
              <a:rPr lang="en-GB" dirty="0" smtClean="0"/>
              <a:t>co</a:t>
            </a:r>
            <a:r>
              <a:rPr lang="de-DE" dirty="0" err="1" smtClean="0"/>
              <a:t>ol</a:t>
            </a:r>
            <a:r>
              <a:rPr lang="en-GB" dirty="0" smtClean="0"/>
              <a:t>. </a:t>
            </a:r>
            <a:r>
              <a:rPr lang="ru-RU" dirty="0" smtClean="0"/>
              <a:t>(прохладно)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7942217" y="1031966"/>
            <a:ext cx="2429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It’s rainy (</a:t>
            </a:r>
            <a:r>
              <a:rPr lang="ru-RU" dirty="0" smtClean="0"/>
              <a:t>дождливо</a:t>
            </a:r>
            <a:r>
              <a:rPr lang="ru-RU" dirty="0" smtClean="0"/>
              <a:t>)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8190411" y="3979592"/>
            <a:ext cx="23116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It’s </a:t>
            </a:r>
            <a:r>
              <a:rPr lang="en-GB" dirty="0" smtClean="0"/>
              <a:t>sunny</a:t>
            </a:r>
            <a:r>
              <a:rPr lang="en-GB" dirty="0" smtClean="0"/>
              <a:t>. </a:t>
            </a:r>
            <a:r>
              <a:rPr lang="ru-RU" dirty="0" smtClean="0"/>
              <a:t>(</a:t>
            </a:r>
            <a:r>
              <a:rPr lang="ru-RU" dirty="0" smtClean="0"/>
              <a:t>солнечно)</a:t>
            </a:r>
            <a:endParaRPr lang="ru-RU" dirty="0"/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016" y="1584568"/>
            <a:ext cx="3662285" cy="2197371"/>
          </a:xfr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016" y="4445418"/>
            <a:ext cx="3346693" cy="2231129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0993" y="1531926"/>
            <a:ext cx="3452139" cy="2238137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7716" y="4348924"/>
            <a:ext cx="2830434" cy="2467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7772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79904"/>
          </a:xfrm>
        </p:spPr>
        <p:txBody>
          <a:bodyPr>
            <a:normAutofit fontScale="90000"/>
          </a:bodyPr>
          <a:lstStyle/>
          <a:p>
            <a:pPr algn="ctr"/>
            <a:r>
              <a:rPr lang="de-DE" b="1" dirty="0" smtClean="0"/>
              <a:t>Spring </a:t>
            </a:r>
            <a:r>
              <a:rPr lang="en-GB" b="1" dirty="0" smtClean="0"/>
              <a:t>activities </a:t>
            </a:r>
            <a:r>
              <a:rPr lang="en-GB" sz="3600" dirty="0" smtClean="0"/>
              <a:t>( </a:t>
            </a:r>
            <a:r>
              <a:rPr lang="ru-RU" sz="3600" dirty="0" smtClean="0"/>
              <a:t>весенние </a:t>
            </a:r>
            <a:r>
              <a:rPr lang="ru-RU" sz="3600" dirty="0" smtClean="0"/>
              <a:t>активности)</a:t>
            </a:r>
            <a:endParaRPr lang="ru-RU" sz="3600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8269" y="1214847"/>
            <a:ext cx="6842577" cy="5131933"/>
          </a:xfrm>
        </p:spPr>
      </p:pic>
    </p:spTree>
    <p:extLst>
      <p:ext uri="{BB962C8B-B14F-4D97-AF65-F5344CB8AC3E}">
        <p14:creationId xmlns:p14="http://schemas.microsoft.com/office/powerpoint/2010/main" val="31248170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 smtClean="0"/>
              <a:t>W</a:t>
            </a:r>
            <a:r>
              <a:rPr lang="de-DE" b="1" dirty="0"/>
              <a:t>o</a:t>
            </a:r>
            <a:r>
              <a:rPr lang="de-DE" b="1" dirty="0" smtClean="0"/>
              <a:t>rking in </a:t>
            </a:r>
            <a:r>
              <a:rPr lang="de-DE" b="1" dirty="0" err="1" smtClean="0"/>
              <a:t>the</a:t>
            </a:r>
            <a:r>
              <a:rPr lang="de-DE" b="1" dirty="0" smtClean="0"/>
              <a:t> </a:t>
            </a:r>
            <a:r>
              <a:rPr lang="de-DE" b="1" dirty="0" err="1" smtClean="0"/>
              <a:t>garden</a:t>
            </a:r>
            <a:r>
              <a:rPr lang="ru-RU" sz="3600" dirty="0" smtClean="0"/>
              <a:t>( работа в огороде/саду)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0696" y="1690688"/>
            <a:ext cx="7228436" cy="4824428"/>
          </a:xfrm>
        </p:spPr>
      </p:pic>
    </p:spTree>
    <p:extLst>
      <p:ext uri="{BB962C8B-B14F-4D97-AF65-F5344CB8AC3E}">
        <p14:creationId xmlns:p14="http://schemas.microsoft.com/office/powerpoint/2010/main" val="22228750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Riding a bike</a:t>
            </a:r>
            <a:r>
              <a:rPr lang="en-GB" sz="3600" dirty="0" smtClean="0"/>
              <a:t>(</a:t>
            </a:r>
            <a:r>
              <a:rPr lang="ru-RU" sz="3600" dirty="0" smtClean="0"/>
              <a:t>кататься на велосипеде</a:t>
            </a:r>
            <a:r>
              <a:rPr lang="ru-RU" sz="3600" dirty="0" smtClean="0"/>
              <a:t>)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3385" y="1489166"/>
            <a:ext cx="7204526" cy="4805363"/>
          </a:xfrm>
        </p:spPr>
      </p:pic>
    </p:spTree>
    <p:extLst>
      <p:ext uri="{BB962C8B-B14F-4D97-AF65-F5344CB8AC3E}">
        <p14:creationId xmlns:p14="http://schemas.microsoft.com/office/powerpoint/2010/main" val="1386078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 smtClean="0"/>
              <a:t>Walking in </a:t>
            </a:r>
            <a:r>
              <a:rPr lang="de-DE" b="1" dirty="0" err="1" smtClean="0"/>
              <a:t>the</a:t>
            </a:r>
            <a:r>
              <a:rPr lang="de-DE" b="1" dirty="0" smtClean="0"/>
              <a:t> </a:t>
            </a:r>
            <a:r>
              <a:rPr lang="de-DE" b="1" dirty="0" err="1" smtClean="0"/>
              <a:t>forest</a:t>
            </a:r>
            <a:r>
              <a:rPr lang="de-DE" b="1" dirty="0" smtClean="0"/>
              <a:t> </a:t>
            </a:r>
            <a:r>
              <a:rPr lang="en-GB" sz="3600" dirty="0" smtClean="0"/>
              <a:t>(</a:t>
            </a:r>
            <a:r>
              <a:rPr lang="ru-RU" sz="3600" dirty="0" smtClean="0"/>
              <a:t>гулять в лесу</a:t>
            </a:r>
            <a:r>
              <a:rPr lang="ru-RU" sz="3600" dirty="0" smtClean="0"/>
              <a:t>)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4744" y="1548380"/>
            <a:ext cx="7609080" cy="5072720"/>
          </a:xfrm>
        </p:spPr>
      </p:pic>
    </p:spTree>
    <p:extLst>
      <p:ext uri="{BB962C8B-B14F-4D97-AF65-F5344CB8AC3E}">
        <p14:creationId xmlns:p14="http://schemas.microsoft.com/office/powerpoint/2010/main" val="24341881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Make </a:t>
            </a:r>
            <a:r>
              <a:rPr lang="en-GB" b="1" dirty="0"/>
              <a:t>a </a:t>
            </a:r>
            <a:r>
              <a:rPr lang="en-GB" b="1" dirty="0" smtClean="0"/>
              <a:t>picnic</a:t>
            </a:r>
            <a:r>
              <a:rPr lang="en-GB" sz="3600" dirty="0" smtClean="0"/>
              <a:t>(</a:t>
            </a:r>
            <a:r>
              <a:rPr lang="ru-RU" sz="3600" dirty="0" smtClean="0"/>
              <a:t>сделать пикник</a:t>
            </a:r>
            <a:r>
              <a:rPr lang="ru-RU" sz="3600" dirty="0" smtClean="0"/>
              <a:t>)</a:t>
            </a:r>
            <a:endParaRPr lang="ru-RU" sz="36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5817" y="1535679"/>
            <a:ext cx="6554138" cy="4915604"/>
          </a:xfrm>
        </p:spPr>
      </p:pic>
    </p:spTree>
    <p:extLst>
      <p:ext uri="{BB962C8B-B14F-4D97-AF65-F5344CB8AC3E}">
        <p14:creationId xmlns:p14="http://schemas.microsoft.com/office/powerpoint/2010/main" val="35197174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P</a:t>
            </a:r>
            <a:r>
              <a:rPr lang="en-US" b="1" dirty="0" smtClean="0"/>
              <a:t>lay </a:t>
            </a:r>
            <a:r>
              <a:rPr lang="en-US" b="1" dirty="0"/>
              <a:t>badminton</a:t>
            </a:r>
            <a:r>
              <a:rPr lang="ru-RU" dirty="0" smtClean="0"/>
              <a:t> </a:t>
            </a:r>
            <a:r>
              <a:rPr lang="ru-RU" sz="3600" dirty="0" smtClean="0"/>
              <a:t>(</a:t>
            </a:r>
            <a:r>
              <a:rPr lang="ru-RU" sz="3600" dirty="0" smtClean="0"/>
              <a:t>играть в </a:t>
            </a:r>
            <a:r>
              <a:rPr lang="ru-RU" sz="3600" dirty="0"/>
              <a:t>б</a:t>
            </a:r>
            <a:r>
              <a:rPr lang="ru-RU" sz="3600" dirty="0" smtClean="0"/>
              <a:t>админтон</a:t>
            </a:r>
            <a:r>
              <a:rPr lang="ru-RU" sz="3600" dirty="0" smtClean="0"/>
              <a:t>)</a:t>
            </a:r>
            <a:endParaRPr lang="ru-RU" sz="36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7318" y="1580606"/>
            <a:ext cx="7040019" cy="4857614"/>
          </a:xfrm>
        </p:spPr>
      </p:pic>
    </p:spTree>
    <p:extLst>
      <p:ext uri="{BB962C8B-B14F-4D97-AF65-F5344CB8AC3E}">
        <p14:creationId xmlns:p14="http://schemas.microsoft.com/office/powerpoint/2010/main" val="25107254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Jogging in the park</a:t>
            </a:r>
            <a:r>
              <a:rPr lang="de-DE" dirty="0" smtClean="0"/>
              <a:t> </a:t>
            </a:r>
            <a:r>
              <a:rPr lang="en-GB" sz="3600" dirty="0" smtClean="0"/>
              <a:t>(</a:t>
            </a:r>
            <a:r>
              <a:rPr lang="ru-RU" sz="3600" dirty="0" smtClean="0"/>
              <a:t>бегать в парке</a:t>
            </a:r>
            <a:r>
              <a:rPr lang="ru-RU" sz="3600" dirty="0" smtClean="0"/>
              <a:t>)</a:t>
            </a:r>
            <a:endParaRPr lang="ru-RU" sz="36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4926" y="1442493"/>
            <a:ext cx="8138160" cy="4902507"/>
          </a:xfrm>
        </p:spPr>
      </p:pic>
    </p:spTree>
    <p:extLst>
      <p:ext uri="{BB962C8B-B14F-4D97-AF65-F5344CB8AC3E}">
        <p14:creationId xmlns:p14="http://schemas.microsoft.com/office/powerpoint/2010/main" val="1508543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10086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Vocabulary</a:t>
            </a:r>
            <a:r>
              <a:rPr lang="ru-RU" dirty="0" smtClean="0"/>
              <a:t>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875212"/>
            <a:ext cx="10515600" cy="5301751"/>
          </a:xfrm>
        </p:spPr>
        <p:txBody>
          <a:bodyPr>
            <a:normAutofit/>
          </a:bodyPr>
          <a:lstStyle/>
          <a:p>
            <a:r>
              <a:rPr lang="en-GB" dirty="0" smtClean="0"/>
              <a:t>Warm</a:t>
            </a:r>
            <a:r>
              <a:rPr lang="ru-RU" dirty="0" smtClean="0"/>
              <a:t>-тепло</a:t>
            </a:r>
            <a:endParaRPr lang="en-GB" dirty="0" smtClean="0"/>
          </a:p>
          <a:p>
            <a:r>
              <a:rPr lang="en-GB" dirty="0" smtClean="0"/>
              <a:t>Cool</a:t>
            </a:r>
            <a:r>
              <a:rPr lang="ru-RU" dirty="0" smtClean="0"/>
              <a:t>-прохладно</a:t>
            </a:r>
            <a:endParaRPr lang="en-GB" dirty="0" smtClean="0"/>
          </a:p>
          <a:p>
            <a:r>
              <a:rPr lang="en-GB" dirty="0" smtClean="0"/>
              <a:t>Green</a:t>
            </a:r>
            <a:r>
              <a:rPr lang="ru-RU" dirty="0" smtClean="0"/>
              <a:t>-зеленый</a:t>
            </a:r>
            <a:endParaRPr lang="en-GB" dirty="0" smtClean="0"/>
          </a:p>
          <a:p>
            <a:r>
              <a:rPr lang="en-GB" dirty="0" smtClean="0"/>
              <a:t>Flowers</a:t>
            </a:r>
            <a:r>
              <a:rPr lang="ru-RU" dirty="0" smtClean="0"/>
              <a:t>-цветы</a:t>
            </a:r>
            <a:endParaRPr lang="en-GB" dirty="0" smtClean="0"/>
          </a:p>
          <a:p>
            <a:r>
              <a:rPr lang="en-GB" dirty="0" smtClean="0"/>
              <a:t>Trees</a:t>
            </a:r>
            <a:r>
              <a:rPr lang="ru-RU" dirty="0" smtClean="0"/>
              <a:t>-деревья</a:t>
            </a:r>
            <a:endParaRPr lang="en-GB" dirty="0" smtClean="0"/>
          </a:p>
          <a:p>
            <a:r>
              <a:rPr lang="en-GB" dirty="0" smtClean="0"/>
              <a:t>Walking</a:t>
            </a:r>
            <a:r>
              <a:rPr lang="ru-RU" dirty="0" smtClean="0"/>
              <a:t>-прогулка</a:t>
            </a:r>
            <a:endParaRPr lang="en-GB" dirty="0" smtClean="0"/>
          </a:p>
          <a:p>
            <a:r>
              <a:rPr lang="en-GB" dirty="0" smtClean="0"/>
              <a:t>Roller-skating</a:t>
            </a:r>
            <a:r>
              <a:rPr lang="ru-RU" dirty="0" smtClean="0"/>
              <a:t>-кататься на роликах</a:t>
            </a:r>
            <a:endParaRPr lang="en-GB" dirty="0" smtClean="0"/>
          </a:p>
          <a:p>
            <a:r>
              <a:rPr lang="en-GB" dirty="0" smtClean="0"/>
              <a:t>To gather snowdrops</a:t>
            </a:r>
            <a:r>
              <a:rPr lang="ru-RU" dirty="0" smtClean="0"/>
              <a:t>-собирать подснежники</a:t>
            </a:r>
          </a:p>
          <a:p>
            <a:r>
              <a:rPr lang="en-GB" dirty="0" smtClean="0"/>
              <a:t>Walking in the fresh air</a:t>
            </a:r>
            <a:r>
              <a:rPr lang="ru-RU" dirty="0" smtClean="0"/>
              <a:t>-</a:t>
            </a:r>
            <a:r>
              <a:rPr lang="ru-RU" dirty="0"/>
              <a:t>г</a:t>
            </a:r>
            <a:r>
              <a:rPr lang="ru-RU" dirty="0" smtClean="0"/>
              <a:t>улять на свежем воздухе</a:t>
            </a:r>
          </a:p>
          <a:p>
            <a:r>
              <a:rPr lang="en-GB" dirty="0"/>
              <a:t>awakening of </a:t>
            </a:r>
            <a:r>
              <a:rPr lang="en-GB" dirty="0" smtClean="0"/>
              <a:t>nature</a:t>
            </a:r>
            <a:r>
              <a:rPr lang="ru-RU" smtClean="0"/>
              <a:t>-пробуждение природы</a:t>
            </a: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165812811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Winter</Template>
  <TotalTime>102</TotalTime>
  <Words>121</Words>
  <Application>Microsoft Office PowerPoint</Application>
  <PresentationFormat>Широкоэкранный</PresentationFormat>
  <Paragraphs>25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Тема Office</vt:lpstr>
      <vt:lpstr>Spring  (весна)</vt:lpstr>
      <vt:lpstr>Months of spring</vt:lpstr>
      <vt:lpstr>Weather(погода)</vt:lpstr>
      <vt:lpstr>Spring activities ( весенние активности)</vt:lpstr>
      <vt:lpstr>Working in the garden( работа в огороде/саду)</vt:lpstr>
      <vt:lpstr>Riding a bike(кататься на велосипеде)</vt:lpstr>
      <vt:lpstr>Walking in the forest (гулять в лесу)</vt:lpstr>
      <vt:lpstr>Make a picnic(сделать пикник)</vt:lpstr>
      <vt:lpstr>Play badminton (играть в бадминтон)</vt:lpstr>
      <vt:lpstr>Jogging in the park (бегать в парке)</vt:lpstr>
      <vt:lpstr>Vocabulary: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Winter  (зима)</dc:title>
  <dc:creator>Asus</dc:creator>
  <cp:lastModifiedBy>Asus</cp:lastModifiedBy>
  <cp:revision>15</cp:revision>
  <dcterms:created xsi:type="dcterms:W3CDTF">2021-01-24T15:38:52Z</dcterms:created>
  <dcterms:modified xsi:type="dcterms:W3CDTF">2021-03-01T01:29:31Z</dcterms:modified>
</cp:coreProperties>
</file>