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8" r:id="rId1"/>
  </p:sldMasterIdLst>
  <p:notesMasterIdLst>
    <p:notesMasterId r:id="rId21"/>
  </p:notesMasterIdLst>
  <p:sldIdLst>
    <p:sldId id="290" r:id="rId2"/>
    <p:sldId id="274" r:id="rId3"/>
    <p:sldId id="275" r:id="rId4"/>
    <p:sldId id="276" r:id="rId5"/>
    <p:sldId id="277" r:id="rId6"/>
    <p:sldId id="260" r:id="rId7"/>
    <p:sldId id="278" r:id="rId8"/>
    <p:sldId id="279" r:id="rId9"/>
    <p:sldId id="280" r:id="rId10"/>
    <p:sldId id="291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B83"/>
    <a:srgbClr val="0E12B2"/>
    <a:srgbClr val="1802BE"/>
    <a:srgbClr val="102376"/>
    <a:srgbClr val="ACB0B3"/>
    <a:srgbClr val="6F746A"/>
    <a:srgbClr val="808000"/>
    <a:srgbClr val="373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94322" autoAdjust="0"/>
  </p:normalViewPr>
  <p:slideViewPr>
    <p:cSldViewPr snapToGrid="0">
      <p:cViewPr varScale="1">
        <p:scale>
          <a:sx n="109" d="100"/>
          <a:sy n="109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37D8D-1C3B-4916-A853-F418690C268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B280-D9A2-4BE9-BCEE-6DC5E14B5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3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6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0B8D63-E026-4E54-B301-C824E1BD14F3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5516DA-9D86-4E1E-A623-C11F9F74EB5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4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.bloha.ru/2019/07/thinking-face_1f9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82" y="2128074"/>
            <a:ext cx="1958436" cy="19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Admin\Desktop\ММ\Кус\a1e3f1ae-7b14-4935-81dd-defbb47458ce (1).jpg"/>
          <p:cNvPicPr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8" b="7485"/>
          <a:stretch/>
        </p:blipFill>
        <p:spPr bwMode="auto">
          <a:xfrm>
            <a:off x="430162" y="690294"/>
            <a:ext cx="4071572" cy="4687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1495" y="1824382"/>
            <a:ext cx="56711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6F746A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smtClean="0">
                <a:ln>
                  <a:solidFill>
                    <a:srgbClr val="6F746A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Л.В.Кокышевтиҥ чӱмдемелдери </a:t>
            </a:r>
            <a:br>
              <a:rPr lang="ru-RU" sz="4400" b="1" dirty="0" smtClean="0">
                <a:ln>
                  <a:solidFill>
                    <a:srgbClr val="6F746A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4400" b="1" dirty="0" smtClean="0">
                <a:ln>
                  <a:solidFill>
                    <a:srgbClr val="6F746A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эмодзи </a:t>
            </a:r>
            <a:r>
              <a:rPr lang="en-US" sz="4400" b="1" dirty="0" smtClean="0">
                <a:ln>
                  <a:solidFill>
                    <a:srgbClr val="6F746A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sz="4400" b="1" dirty="0" smtClean="0">
                <a:ln>
                  <a:solidFill>
                    <a:srgbClr val="6F746A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уруктарда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https://im.bloha.ru/2019/07/smiling-face-with-smiling-eyes_1f60a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06" y="285090"/>
            <a:ext cx="1627352" cy="162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.bloha.ru/2019/07/pensive-face_1f614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92" y="4302142"/>
            <a:ext cx="1663908" cy="166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s://cdn.jsdelivr.net/gh/googlei18n/noto-emoji/svg/emoji_u1f3d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dn.jsdelivr.net/gh/googlei18n/noto-emoji/svg/emoji_u1f3d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cdn.jsdelivr.net/gh/googlei18n/noto-emoji/svg/emoji_u1f3d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cdn.jsdelivr.net/gh/googlei18n/noto-emoji/svg/emoji_u1f3d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Пала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888" y="2036489"/>
            <a:ext cx="1371600" cy="1371601"/>
          </a:xfrm>
          <a:prstGeom prst="rect">
            <a:avLst/>
          </a:prstGeom>
          <a:noFill/>
        </p:spPr>
      </p:pic>
      <p:pic>
        <p:nvPicPr>
          <p:cNvPr id="1048" name="Picture 24" descr="Банкнота со знаком долла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095" y="2036489"/>
            <a:ext cx="1371600" cy="1371601"/>
          </a:xfrm>
          <a:prstGeom prst="rect">
            <a:avLst/>
          </a:prstGeom>
          <a:noFill/>
        </p:spPr>
      </p:pic>
      <p:pic>
        <p:nvPicPr>
          <p:cNvPr id="1054" name="Picture 30" descr="https://im8.bloha.ru/emoji/face-with-no-good-gesture_emoji-modifier-fitzpatrick-type-1-2_1f645-1f3fb_1f3f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9878" y="2036489"/>
            <a:ext cx="1317324" cy="1317324"/>
          </a:xfrm>
          <a:prstGeom prst="rect">
            <a:avLst/>
          </a:prstGeom>
          <a:noFill/>
        </p:spPr>
      </p:pic>
      <p:pic>
        <p:nvPicPr>
          <p:cNvPr id="1056" name="Picture 32" descr="https://im4.bloha.ru/emoji/woman-walking-type-1-2_1f6b6-1f3fb-200d-2640-fe0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764488" y="1989554"/>
            <a:ext cx="1197704" cy="1364259"/>
          </a:xfrm>
          <a:prstGeom prst="rect">
            <a:avLst/>
          </a:prstGeom>
          <a:noFill/>
        </p:spPr>
      </p:pic>
      <p:pic>
        <p:nvPicPr>
          <p:cNvPr id="1058" name="Picture 34" descr="https://im9.bloha.ru/emoji/dancer_emoji-modifier-fitzpatrick-type-1-2_1f483-1f3fb_1f3f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7734" y="2036489"/>
            <a:ext cx="1371601" cy="1371601"/>
          </a:xfrm>
          <a:prstGeom prst="rect">
            <a:avLst/>
          </a:prstGeom>
          <a:noFill/>
        </p:spPr>
      </p:pic>
      <p:pic>
        <p:nvPicPr>
          <p:cNvPr id="2050" name="Picture 2" descr="https://im2.bloha.ru/emoji/broken-heart_1f49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34" y="2055565"/>
            <a:ext cx="1352524" cy="13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10.bloha.ru/emoji/wilted-flower_1f9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2" y="2055164"/>
            <a:ext cx="1279972" cy="12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9975273" y="4876680"/>
            <a:ext cx="1836640" cy="8792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65" y="1324651"/>
            <a:ext cx="2593729" cy="387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68436" y="937486"/>
            <a:ext cx="7340288" cy="116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Туулардаҥ</a:t>
            </a:r>
            <a:r>
              <a:rPr lang="ru-RU" sz="3200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spc="-5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келген</a:t>
            </a:r>
            <a:r>
              <a:rPr lang="ru-RU" sz="3200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spc="-5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балдар</a:t>
            </a:r>
            <a:r>
              <a:rPr lang="ru-RU" sz="3200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(</a:t>
            </a:r>
            <a:r>
              <a:rPr lang="ru-RU" sz="3200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повесть,1961</a:t>
            </a:r>
            <a:r>
              <a:rPr lang="ru-RU" sz="2800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)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8325" y="2159103"/>
            <a:ext cx="6862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ct val="0"/>
              </a:spcBef>
              <a:defRPr/>
            </a:pPr>
            <a:r>
              <a:rPr lang="ru-RU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«Карабаш </a:t>
            </a:r>
            <a:r>
              <a:rPr lang="ru-RU" spc="-5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Койлоло</a:t>
            </a:r>
            <a:r>
              <a:rPr lang="ru-RU" spc="-5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кожо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бозуларды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ла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чочколорды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айдап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, ферма </a:t>
            </a:r>
            <a:r>
              <a:rPr lang="en-US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j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аар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барды.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Энези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бозулар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азырайтан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сӱтти ле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абратты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экелип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алган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.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Эмди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ферманыҥ эжигинде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бозулардыҥ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en-US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j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анарын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сакып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турды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.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Карабаштыҥ энезиниҥ ӱнин бозулар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ыраактаҥ танып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ийеле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,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мӧӧрӧжип, кажатты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</a:t>
            </a:r>
            <a:r>
              <a:rPr lang="ru-RU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тӧмӧн бирдеҥ, экидеҥ маҥтап келгилейт</a:t>
            </a:r>
            <a:r>
              <a:rPr lang="ru-RU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т.5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929091" y="4859843"/>
            <a:ext cx="1906412" cy="922121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07" y="1317372"/>
            <a:ext cx="2593729" cy="387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3363" y="671041"/>
            <a:ext cx="5622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Мечин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j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ылдыс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(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роман,1971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)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6539" y="1975700"/>
            <a:ext cx="7146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Качан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бастыра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ороонго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: «Комсомол,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самолетко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отур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!»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ар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болордо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Каран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городской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авиаклубка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кирген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аҥыс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ашту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уулдарла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кожо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сайылып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калган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кандый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да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самолеттыҥ частьтарын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ӱренген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Сынык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самолет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пионерлердиҥ садында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турган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Олорго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узак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ӱренереге келишпеген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самолеттыҥ частьтарын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городтыҥ оок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уулчактары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тажый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бергендер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Онойып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летчик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болорго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туйкайын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амадап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ӱрген.»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т.2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984510" y="4898018"/>
            <a:ext cx="1836658" cy="920892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016" y="748266"/>
            <a:ext cx="6472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Чӧлдӧрдиҥ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чечеги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(роман,1967)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5" y="1257977"/>
            <a:ext cx="2593729" cy="3872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т.6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00" y="2046994"/>
            <a:ext cx="7146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Олор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кере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ле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тӱжине  койлор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кабырып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ӱргендер.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Чӧлдиҥ аткак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ыраалары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кызычактыҥ буттарын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кандалта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сыйрып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салган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болзо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олор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онызын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бир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де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керекке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албай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тургулайт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 Э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елӱ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–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сыйынду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кызычакты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тууразынаҥ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кӧргӧн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кижи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олорды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аҥыс  ада-энедеҥ чыккан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балдар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бодобос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.»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58400" y="4843607"/>
            <a:ext cx="1809987" cy="938357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6" y="1370114"/>
            <a:ext cx="2593729" cy="3872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2941" y="5548183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т.3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2428" y="1801055"/>
            <a:ext cx="2759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Ээрлери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чыкырап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Тондоры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кылырап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Тубалар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тӱжет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Кӱскиде тайгадаҥ.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Базарда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калырап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Кузук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садып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ыргалда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Омок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то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болзо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Олор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ончозы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ойымдарга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тӧлӱлӱ…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0058401" y="4800284"/>
            <a:ext cx="1766166" cy="907789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21174" y="308918"/>
            <a:ext cx="362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Туба (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туу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j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ы,1957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)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5" y="1259007"/>
            <a:ext cx="2593729" cy="3872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26913" y="689696"/>
            <a:ext cx="5836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Патейдиҥ кижи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алганы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(кокыр,1957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т.3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6340" y="1959060"/>
            <a:ext cx="36987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Кайран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ӱйи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ӧлӧрдӧ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Карыгып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ижин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таштаган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ылга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эригип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Эдер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ижи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ӱрген.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Келиндерле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кетежип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ӱрӱмди кӧп кӧргӧн….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Патей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кӱлӱк учында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Бажын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салып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сананды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Килейте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чачын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тарайла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Кижи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аларга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шыйдынды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10049164" y="4821382"/>
            <a:ext cx="1773381" cy="886691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18" y="1288190"/>
            <a:ext cx="2593729" cy="387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3460" y="510915"/>
            <a:ext cx="6264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Куйка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эмегенге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тӧрӧӧндӧри  айылдаганы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(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кокыр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1959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)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т.3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566" y="1943243"/>
            <a:ext cx="3278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Куйка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кӧӧркийге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Қудагайлар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еттилер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Кызыл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тажуур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койтылдап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Кыйын-тейин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келдилер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Куйка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кӧӧркий сӱӱнеле,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Кучазын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сойып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кайнатты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Амзап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берген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чӧӧчӧйди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Алкап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туруп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ууртады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10058400" y="4820158"/>
            <a:ext cx="1764145" cy="915624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3" y="1307645"/>
            <a:ext cx="2593729" cy="387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7789" y="832557"/>
            <a:ext cx="3764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Маарка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(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туу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j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)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т.4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6400" y="1818000"/>
            <a:ext cx="31427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Деремнениҥ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улузы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Тегине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чуугатан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?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Маарка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анган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 эй, эй,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Турган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ери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- Шикотан.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Маарка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кӱлӱк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кем?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Марлу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бӱткен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эр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эмей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Коргобы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алтайлу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Кожо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ӱрген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ер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эмей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Талайлардыҥ балыгын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Талдап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туткан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эр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дежет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0030691" y="4849091"/>
            <a:ext cx="1791855" cy="868219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4" y="1307645"/>
            <a:ext cx="2593729" cy="387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9092" y="850542"/>
            <a:ext cx="3935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Аначак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(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туу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j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ы,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1961)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т.4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8254" y="1812727"/>
            <a:ext cx="36122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Эртен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тура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тууларга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Эрикчил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шаҥ торгулды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Ада-энези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балазын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серкпеге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апарды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Крестос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аҥду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он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эдис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Крестке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тӱжедис»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дештилер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Абыс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кижи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балага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адазын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»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деп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айттылар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Алтай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кысты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серкпеде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Анайда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крестеп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койдылар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0039928" y="4823606"/>
            <a:ext cx="1810327" cy="912176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18" y="1307644"/>
            <a:ext cx="2593729" cy="387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8927" y="1876193"/>
            <a:ext cx="3061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Кадынды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Ганна 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Паромло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кечип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Чалынга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ӧдӱп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ородко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барат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Амырайтан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кӱн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Сыгандар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базарда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Садыжу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мында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Сӱӱмчилӱ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эбире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!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Улуска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курчадып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Колчабыш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алдында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Омок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Ганна сыр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бийеде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5650" y="900612"/>
            <a:ext cx="351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Гана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(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туу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j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, 1956)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9993745" y="4830618"/>
            <a:ext cx="1828800" cy="960582"/>
          </a:xfrm>
          <a:prstGeom prst="leftArrow">
            <a:avLst/>
          </a:prstGeom>
          <a:solidFill>
            <a:srgbClr val="032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41157" y="5387545"/>
            <a:ext cx="8649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т.3 </a:t>
            </a:r>
          </a:p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lh5.googleusercontent.com/zk4Bi1WUXBXS52IpMWB-ptBavc-uF2g5BAK52uAmLjmdB65a3oPcnwV8QOATYTbEaaUHf1cn58mvUMDFshg2kb83_6HaNeMt1zNQZtGEkergKTZn-QM-Za5BPz8EyrGG7Ume5CQC5Ys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35" y="2014666"/>
            <a:ext cx="1266347" cy="13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lh6.googleusercontent.com/vRcQ_JjQ5r_JMyhgVstPIN-MFJBiILEe02pjDJZFo_tTDkBKtIvZde-U1gdbN58ng9iQ9yOPb6Sq2_JtZlzg_Q_oIify5kqTQo5wzRnnsFuq4S4Z2iMZJgS0Eju8G-yWk1VE4bcfL50=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33" y="2014666"/>
            <a:ext cx="1305452" cy="14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6.googleusercontent.com/sHVCNO0_kk0LSoqasUtYlbe2UxUh_A0HmLyjUrz-hVncvmDhbQPLCMooZfaytMZaLCwQke22zfl0TJL3HJAo_JUbPEG7uMaWK3-3dW6z9enNDzoO36ULVoaK0FccFUt5LBz4dfCMluI=s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90" y="2021038"/>
            <a:ext cx="1312155" cy="14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lh5.googleusercontent.com/j09A3GEIR3spBdkiZGbqZjttK-YS2OTF1EmGxR7Nrq_UUy8jr9BcLhNJAWvkNg7dtAsgIlUpt3kQS89yevKVu0QNMOgwJcuSQ41QWUPEe9JjrkF72lZgP522V0EQILHgf_I2yMm2FdE=s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92" y="2015490"/>
            <a:ext cx="1337884" cy="1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s://lh5.googleusercontent.com/iqiP3z192zff71K07dvY8bmTHTooXYbFbsbWVf4NDj2gSIHeTXg02Y0bCiLLMpo7kNUvzNuq5LiHRrrbcaTOf2RXDZsrXfBmhPJYekRfIAwWDAJ1WSKiQRcHVpXyWFECz9jRfdzXh4U=s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527" y="2049658"/>
            <a:ext cx="1234296" cy="13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im4.bloha.ru/emoji/adult_emoji-modifier-fitzpatrick-type-1-2_1f9d1-1f3fb_1f3f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21" y="2077423"/>
            <a:ext cx="1339905" cy="13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im2.bloha.ru/emoji/boy_emoji-modifier-fitzpatrick-type-1-2_1f466-1f3fb_1f3f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31" y="2128294"/>
            <a:ext cx="1268897" cy="126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002982" y="4784316"/>
            <a:ext cx="1781222" cy="8792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s://lh5.googleusercontent.com/28Rel9nzSu3x0ptHHdo0k1A4tp2MMxheIp7MPb4OQCQ5buUxtNXbN8J6sQWJ4LMgnodC3BT1hBYbNvYih8H24fMIsWhuXP74wmbPZhKr3lUDlzWJfeodzFkCHuKHsSKp79f0AgqyxfQ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754" y="2093542"/>
            <a:ext cx="1347301" cy="13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6.googleusercontent.com/olOlkholzesBxbBSUFlGvNUIUnVGhAdEKsIpcIJ5VMR-iEVlWfeB-NjZFxI1b17DDWKA5TpfJauVOd3fnBzyObaXSiKCO3nG5r1xP65g5JB-eZuw6IPds-YR9zrThtlx8xM_fUugFM4=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97" y="2047274"/>
            <a:ext cx="1336445" cy="13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5.googleusercontent.com/XGxTv31_u1XZtAydXz0OcFvkiQgpItn_8pzJ9AB_ZqnjhAgBisgf2WxdxrUp4JFDiYiA1IX1aTfBjW8-sThQmrJP-JEQ2fA9-5LkDzEylC4QlCVIYcpYVySdWCu_4uSUCCZ8hBhnqhM=s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71" y="2047274"/>
            <a:ext cx="1292899" cy="12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h4.googleusercontent.com/TptGhQbn-zRrC4dE3Yhi7Pavd_6dAJqOxE-0er-XsCNlgUDDPFXU6e3olM6Z4dczwIvKSm-W4WfEYW7DyQjtY_j5hAIHBtVgsmYN17F1ymcgNAoITfx49Cg6uJNUPB-SUDcb9GpFJUU=s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03" y="2004377"/>
            <a:ext cx="1378691" cy="13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lh6.googleusercontent.com/cZsgTZux-PfMuhhpHiF892PEmNHcSYYCH5HHQ_J2yzBE36CL1TuDnYzLE4icHACzW7GVAa4JbzmAHpmhTu2a4e5ZmQPFxDlQRRBtZx02nSYTtTFZuw97wFr1IAR-pjRCTKKw_xTlQhM=s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42" y="2070323"/>
            <a:ext cx="1370520" cy="13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h5.googleusercontent.com/kvxQQpx_v_qJhq-yBCxreR3sdYIVnu5J3Qfk-kBQfd2hK0fMWMEin4bsEJ6AxesfdjaXmIM2qLDdT8ac5JFZ7TdI4PdPdnoPh7ZO0rpMAlMBDilEAC4pgpe2xe3c6YVVpjahTeUfJ9w=s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64" y="2072270"/>
            <a:ext cx="1368573" cy="13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https://im10.bloha.ru/emoji/woman-facepalming-type-1-2_1f926-1f3fb-200d-2640-fe0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10" y="2051708"/>
            <a:ext cx="1331360" cy="13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021456" y="4864569"/>
            <a:ext cx="1818562" cy="889686"/>
          </a:xfrm>
          <a:prstGeom prst="rightArrow">
            <a:avLst/>
          </a:prstGeom>
          <a:solidFill>
            <a:srgbClr val="ACB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3.bloha.ru/emoji/blossom_1f3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14" y="1999194"/>
            <a:ext cx="1369978" cy="13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6.bloha.ru/emoji/sheep_1f4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65" y="1999194"/>
            <a:ext cx="1369978" cy="13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7.bloha.ru/emoji/two-women-holding-hands_1f46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21" y="1999194"/>
            <a:ext cx="1369977" cy="13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8.bloha.ru/emoji/dromedary-camel_1f4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59" y="1999194"/>
            <a:ext cx="1458829" cy="1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5.bloha.ru/emoji/military-medal_1f39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10" y="1954768"/>
            <a:ext cx="1458829" cy="1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im4.bloha.ru/emoji/couple-with-heart_1f49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39" y="1999194"/>
            <a:ext cx="1369977" cy="13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10039928" y="4848971"/>
            <a:ext cx="1781222" cy="8792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5.bloha.ru/emoji/fallen-leaf_1f3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38" y="2005343"/>
            <a:ext cx="1372494" cy="13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m4.bloha.ru/emoji/peanuts_1f95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73" y="2047114"/>
            <a:ext cx="1310991" cy="13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8.bloha.ru/emoji/clinking-beer-mugs_1f3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77" y="2006120"/>
            <a:ext cx="1388789" cy="14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Кула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95" y="2041957"/>
            <a:ext cx="1237860" cy="12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s://im6.bloha.ru/emoji/police-officer_emoji-modifier-fitzpatrick-type-3_1f46e-1f3fc_1f3f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643" y="2064348"/>
            <a:ext cx="1238851" cy="12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5.bloha.ru/emoji/banknote-with-dollar-sign_1f4b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35" y="2005343"/>
            <a:ext cx="1308305" cy="13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8.bloha.ru/emoji/man_emoji-modifier-fitzpatrick-type-4_1f468-1f3fd_1f3f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00" y="2031270"/>
            <a:ext cx="1302494" cy="13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049163" y="4867444"/>
            <a:ext cx="1771985" cy="8792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8.bloha.ru/emoji/bride-with-veil_emoji-modifier-fitzpatrick-type-1-2_1f470-1f3fb_1f3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61" y="1991646"/>
            <a:ext cx="1293200" cy="15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9.bloha.ru/emoji/bride-with-veil_emoji-modifier-fitzpatrick-type-3_1f470-1f3fc_1f3f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311" y="1949769"/>
            <a:ext cx="1307598" cy="15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10.bloha.ru/emoji/bride-with-veil_emoji-modifier-fitzpatrick-type-4_1f470-1f3fd_1f3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82" y="1949769"/>
            <a:ext cx="1299533" cy="15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m2.bloha.ru/emoji/man-in-tuxedo_emoji-modifier-fitzpatrick-type-1-2_1f935-1f3fb_1f3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09" y="1990422"/>
            <a:ext cx="1294255" cy="15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m2.bloha.ru/emoji/hiking-boot_1f97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59" y="1990422"/>
            <a:ext cx="1272552" cy="147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im4.bloha.ru/emoji/flag-for-united-states_1f1fa-1f1f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98" y="1990422"/>
            <a:ext cx="1287852" cy="14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10039927" y="4867444"/>
            <a:ext cx="1790459" cy="8591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m6.bloha.ru/emoji/older-woman_emoji-modifier-fitzpatrick-type-1-2_1f475-1f3fb_1f3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22" y="2027641"/>
            <a:ext cx="1140970" cy="14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im8.bloha.ru/emoji/man-and-woman-holding-hands_1f46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01" y="2004829"/>
            <a:ext cx="1159204" cy="14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im3.bloha.ru/emoji/fork-and-knife-with-plate_1f37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43" y="2002042"/>
            <a:ext cx="1201826" cy="14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im2.bloha.ru/emoji/recreational-vehicle_1f6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78" y="2027641"/>
            <a:ext cx="1225653" cy="15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calend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46" y="1956128"/>
            <a:ext cx="1198132" cy="14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https://im9.bloha.ru/emoji/keycap-digit-nine_39-fe0f-20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75" y="2002042"/>
            <a:ext cx="1127985" cy="14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6.bloha.ru/emoji/shrug_emoji-modifier-fitzpatrick-type-1-2_1f937-1f3fb_1f3f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868" y="2027641"/>
            <a:ext cx="1385552" cy="13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039927" y="4839735"/>
            <a:ext cx="1753639" cy="8498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9.bloha.ru/emoji/ship_1f6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38" y="1997710"/>
            <a:ext cx="1358334" cy="13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im2.bloha.ru/emoji/man-in-tuxedo_emoji-modifier-fitzpatrick-type-1-2_1f935-1f3fb_1f3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30" y="1997710"/>
            <a:ext cx="1366521" cy="13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ack rightwards 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08" y="1997710"/>
            <a:ext cx="1385464" cy="13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ra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40" y="1980677"/>
            <a:ext cx="1412737" cy="14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Топ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29" y="1997710"/>
            <a:ext cx="1411854" cy="14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im1.bloha.ru/emoji/male-astronaut-type-1-2_1f468-1f3fb-200d-1f6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203" y="2014553"/>
            <a:ext cx="1378168" cy="13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m5.bloha.ru/emoji/man-dancing_emoji-modifier-fitzpatrick-type-1-2_1f57a-1f3fb_1f3f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9" y="1980677"/>
            <a:ext cx="1365284" cy="13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9984509" y="4876681"/>
            <a:ext cx="1794008" cy="8792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8.bloha.ru/emoji/girl_emoji-modifier-fitzpatrick-type-1-2_1f467-1f3fb_1f3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32" y="2078324"/>
            <a:ext cx="1288502" cy="12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im2.bloha.ru/emoji/church_26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01" y="2063822"/>
            <a:ext cx="1289842" cy="12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s://im7.bloha.ru/emoji/open-book_1f4d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40" y="2057172"/>
            <a:ext cx="1342150" cy="13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im1.bloha.ru/emoji/triangular-flag-on-post_1f6a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37" y="2011514"/>
            <a:ext cx="1342150" cy="13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im10.bloha.ru/emoji/female-health-worker-type-1-2_1f469-1f3fb-200d-2695-fe0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09" y="2057174"/>
            <a:ext cx="1342151" cy="13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https://im9.bloha.ru/emoji/crossed-swords_269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49" y="2077079"/>
            <a:ext cx="1263326" cy="12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Гор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22" y="2063822"/>
            <a:ext cx="1309347" cy="13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9993745" y="4858208"/>
            <a:ext cx="1808931" cy="8792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471</Words>
  <Application>Microsoft Office PowerPoint</Application>
  <PresentationFormat>Широкоэкранный</PresentationFormat>
  <Paragraphs>82</Paragraphs>
  <Slides>19</Slides>
  <Notes>0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Book Antiqua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126</cp:revision>
  <dcterms:created xsi:type="dcterms:W3CDTF">2021-10-07T07:15:57Z</dcterms:created>
  <dcterms:modified xsi:type="dcterms:W3CDTF">2021-10-19T04:45:57Z</dcterms:modified>
</cp:coreProperties>
</file>