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4E1B8B-787A-4623-90ED-2FB06B4F1E7C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97ED0C-4151-40EE-962D-137F1D051AF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97ED0C-4151-40EE-962D-137F1D051AFE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3EBCBE5-055A-4A79-BC73-B5F795BD6EA3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85BAFD0-1906-4C27-A0FA-CC6F54FC0B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EBCBE5-055A-4A79-BC73-B5F795BD6EA3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5BAFD0-1906-4C27-A0FA-CC6F54FC0B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EBCBE5-055A-4A79-BC73-B5F795BD6EA3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5BAFD0-1906-4C27-A0FA-CC6F54FC0B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EBCBE5-055A-4A79-BC73-B5F795BD6EA3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5BAFD0-1906-4C27-A0FA-CC6F54FC0B9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EBCBE5-055A-4A79-BC73-B5F795BD6EA3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5BAFD0-1906-4C27-A0FA-CC6F54FC0B9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EBCBE5-055A-4A79-BC73-B5F795BD6EA3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5BAFD0-1906-4C27-A0FA-CC6F54FC0B9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EBCBE5-055A-4A79-BC73-B5F795BD6EA3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5BAFD0-1906-4C27-A0FA-CC6F54FC0B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EBCBE5-055A-4A79-BC73-B5F795BD6EA3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5BAFD0-1906-4C27-A0FA-CC6F54FC0B9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EBCBE5-055A-4A79-BC73-B5F795BD6EA3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5BAFD0-1906-4C27-A0FA-CC6F54FC0B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3EBCBE5-055A-4A79-BC73-B5F795BD6EA3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5BAFD0-1906-4C27-A0FA-CC6F54FC0B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3EBCBE5-055A-4A79-BC73-B5F795BD6EA3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85BAFD0-1906-4C27-A0FA-CC6F54FC0B9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3EBCBE5-055A-4A79-BC73-B5F795BD6EA3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385BAFD0-1906-4C27-A0FA-CC6F54FC0B9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1" descr="C:\Users\Larisa SBO\Desktop\слов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142852"/>
            <a:ext cx="6929486" cy="435771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4071942"/>
            <a:ext cx="8429684" cy="2500330"/>
          </a:xfrm>
        </p:spPr>
        <p:txBody>
          <a:bodyPr/>
          <a:lstStyle/>
          <a:p>
            <a:r>
              <a:rPr lang="ru-RU" dirty="0" err="1" smtClean="0">
                <a:solidFill>
                  <a:schemeClr val="bg1"/>
                </a:solidFill>
              </a:rPr>
              <a:t>Словари-это</a:t>
            </a:r>
            <a:r>
              <a:rPr lang="ru-RU" dirty="0" smtClean="0">
                <a:solidFill>
                  <a:schemeClr val="bg1"/>
                </a:solidFill>
              </a:rPr>
              <a:t> целый мир!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4643446"/>
            <a:ext cx="8315356" cy="128588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22 ноября – День словарей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Larisa SBO\Desktop\георг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214290"/>
            <a:ext cx="3929090" cy="625387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4282" y="142852"/>
            <a:ext cx="464347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 smtClean="0"/>
              <a:t>Образ Святого Георгия Победоносца </a:t>
            </a:r>
            <a:r>
              <a:rPr lang="ru-RU" smtClean="0"/>
              <a:t>осенял </a:t>
            </a:r>
            <a:r>
              <a:rPr lang="ru-RU" smtClean="0"/>
              <a:t>воинство </a:t>
            </a:r>
            <a:r>
              <a:rPr lang="ru-RU" dirty="0" smtClean="0"/>
              <a:t>Древней Руси, Великого княжества Московского, Русского царства и Российской империи почти тысячелетие. Многие столетия он реял на боевых стягах княжеских дружин и полков царской армии, затем </a:t>
            </a:r>
            <a:r>
              <a:rPr lang="ru-RU" dirty="0" smtClean="0"/>
              <a:t>стал </a:t>
            </a:r>
            <a:r>
              <a:rPr lang="ru-RU" dirty="0" smtClean="0"/>
              <a:t>символом единственной в старой России чисто военной орденской награды. В этой книге собраны сведения о 100 наиболее известных </a:t>
            </a:r>
            <a:r>
              <a:rPr lang="ru-RU" dirty="0" smtClean="0"/>
              <a:t>кавалерах </a:t>
            </a:r>
            <a:r>
              <a:rPr lang="ru-RU" dirty="0" smtClean="0"/>
              <a:t>ордена Святого Георгия Победоносца.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285728"/>
            <a:ext cx="807249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dirty="0"/>
              <a:t>Что же такое словари? Это книги, в которых уместился весь мир.  Они являются  не только справочниками, но и элементами  национальной </a:t>
            </a:r>
            <a:r>
              <a:rPr lang="ru-RU" sz="2400" dirty="0" smtClean="0"/>
              <a:t>культуры - </a:t>
            </a:r>
            <a:r>
              <a:rPr lang="ru-RU" sz="2400" dirty="0"/>
              <a:t>ведь в слове запечатлены многие стороны народной жизни. </a:t>
            </a:r>
          </a:p>
        </p:txBody>
      </p:sp>
      <p:pic>
        <p:nvPicPr>
          <p:cNvPr id="28673" name="Picture 1" descr="C:\Users\Larisa SBO\Desktop\словари.jpg"/>
          <p:cNvPicPr>
            <a:picLocks noChangeAspect="1" noChangeArrowheads="1"/>
          </p:cNvPicPr>
          <p:nvPr/>
        </p:nvPicPr>
        <p:blipFill>
          <a:blip r:embed="rId2"/>
          <a:srcRect l="5937" t="2778" r="6875" b="33333"/>
          <a:stretch>
            <a:fillRect/>
          </a:stretch>
        </p:blipFill>
        <p:spPr bwMode="auto">
          <a:xfrm>
            <a:off x="1214414" y="3929066"/>
            <a:ext cx="6643734" cy="16430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4" y="285728"/>
            <a:ext cx="4572032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dirty="0" smtClean="0"/>
              <a:t>Словари </a:t>
            </a:r>
            <a:r>
              <a:rPr lang="ru-RU" sz="2000" dirty="0"/>
              <a:t>заслуженно называют спутниками цивилизации</a:t>
            </a:r>
            <a:r>
              <a:rPr lang="ru-RU" sz="2000" dirty="0" smtClean="0"/>
              <a:t>.</a:t>
            </a:r>
          </a:p>
          <a:p>
            <a:pPr algn="just">
              <a:lnSpc>
                <a:spcPct val="150000"/>
              </a:lnSpc>
            </a:pPr>
            <a:r>
              <a:rPr lang="ru-RU" sz="2000" dirty="0" smtClean="0"/>
              <a:t>Они </a:t>
            </a:r>
            <a:r>
              <a:rPr lang="ru-RU" sz="2000" dirty="0"/>
              <a:t>помогают не только правильно писать слова, определять их значение, объяснять происхождение слов, но и расширять </a:t>
            </a:r>
            <a:r>
              <a:rPr lang="ru-RU" sz="2000" dirty="0" smtClean="0"/>
              <a:t>кругозор; </a:t>
            </a:r>
            <a:r>
              <a:rPr lang="ru-RU" sz="2000" dirty="0"/>
              <a:t>дают возможность узнать новые сведения из разных областей знания.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71472" y="428604"/>
            <a:ext cx="3786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pic>
        <p:nvPicPr>
          <p:cNvPr id="3074" name="Picture 2" descr="C:\Users\Larisa SBO\Desktop\словари 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428604"/>
            <a:ext cx="4071966" cy="52149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357167"/>
            <a:ext cx="4000528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dirty="0" smtClean="0"/>
              <a:t>В </a:t>
            </a:r>
            <a:r>
              <a:rPr lang="ru-RU" sz="2000" dirty="0"/>
              <a:t>фонде информационно-справочного сектора </a:t>
            </a:r>
            <a:r>
              <a:rPr lang="ru-RU" sz="2000" dirty="0" smtClean="0"/>
              <a:t>хранятся</a:t>
            </a:r>
            <a:r>
              <a:rPr lang="ru-RU" sz="2000" dirty="0"/>
              <a:t> энциклопедии, словари, справочники</a:t>
            </a:r>
            <a:r>
              <a:rPr lang="ru-RU" sz="2000" dirty="0" smtClean="0"/>
              <a:t>.</a:t>
            </a:r>
          </a:p>
          <a:p>
            <a:pPr algn="just">
              <a:lnSpc>
                <a:spcPct val="150000"/>
              </a:lnSpc>
            </a:pPr>
            <a:r>
              <a:rPr lang="ru-RU" sz="2000" dirty="0" smtClean="0"/>
              <a:t> </a:t>
            </a:r>
            <a:r>
              <a:rPr lang="ru-RU" sz="2000" dirty="0"/>
              <a:t>Они </a:t>
            </a:r>
            <a:r>
              <a:rPr lang="ru-RU" sz="2000" dirty="0" smtClean="0"/>
              <a:t>представлены разнообразными типами изданий: универсальными</a:t>
            </a:r>
            <a:r>
              <a:rPr lang="ru-RU" sz="2000" dirty="0"/>
              <a:t>, отраслевыми, </a:t>
            </a:r>
            <a:r>
              <a:rPr lang="ru-RU" sz="2000" dirty="0" smtClean="0"/>
              <a:t>тематическими.</a:t>
            </a:r>
            <a:endParaRPr lang="ru-RU" sz="2000" dirty="0"/>
          </a:p>
          <a:p>
            <a:endParaRPr lang="ru-RU" sz="2400" dirty="0"/>
          </a:p>
        </p:txBody>
      </p:sp>
      <p:pic>
        <p:nvPicPr>
          <p:cNvPr id="2049" name="Picture 1" descr="C:\Users\Larisa SBO\Desktop\словари на стол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285728"/>
            <a:ext cx="4143404" cy="5613836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 descr="C:\Users\Larisa SBO\Desktop\1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857232"/>
            <a:ext cx="4143404" cy="414340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4282" y="357166"/>
            <a:ext cx="4214842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dirty="0" smtClean="0"/>
              <a:t>Представляем вам новинки из серии «Сто великих», </a:t>
            </a:r>
            <a:r>
              <a:rPr lang="ru-RU" sz="2000" dirty="0" smtClean="0"/>
              <a:t>пополнившие </a:t>
            </a:r>
            <a:r>
              <a:rPr lang="ru-RU" sz="2000" dirty="0" smtClean="0"/>
              <a:t>наш фонд в 2020 году. Это одна из самых любимых читателями уникальных </a:t>
            </a:r>
            <a:r>
              <a:rPr lang="ru-RU" sz="2000" dirty="0" smtClean="0"/>
              <a:t>энциклопедий, посвященная  </a:t>
            </a:r>
            <a:r>
              <a:rPr lang="ru-RU" sz="2000" dirty="0" smtClean="0"/>
              <a:t>жизни знаменитых людей, </a:t>
            </a:r>
            <a:r>
              <a:rPr lang="ru-RU" sz="2000" dirty="0" smtClean="0"/>
              <a:t>выдающимся творениям </a:t>
            </a:r>
            <a:r>
              <a:rPr lang="ru-RU" sz="2000" dirty="0" smtClean="0"/>
              <a:t>человечества, </a:t>
            </a:r>
            <a:r>
              <a:rPr lang="ru-RU" sz="2000" dirty="0" smtClean="0"/>
              <a:t>удивительным явлениям </a:t>
            </a:r>
            <a:r>
              <a:rPr lang="ru-RU" sz="2000" dirty="0" smtClean="0"/>
              <a:t>и </a:t>
            </a:r>
            <a:r>
              <a:rPr lang="ru-RU" sz="2000" dirty="0" smtClean="0"/>
              <a:t>загадкам, величайшим событиям </a:t>
            </a:r>
            <a:r>
              <a:rPr lang="ru-RU" sz="2000" dirty="0" smtClean="0"/>
              <a:t>истории и культуры.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arisa SBO\Desktop\дипломат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214290"/>
            <a:ext cx="4214842" cy="632226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85720" y="214290"/>
            <a:ext cx="4143404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dirty="0" smtClean="0"/>
              <a:t>Кто же такой на самом деле Теодор Нетте, у которого необычный имидж- человек, превратившийся в пароход?</a:t>
            </a:r>
          </a:p>
          <a:p>
            <a:pPr algn="just">
              <a:lnSpc>
                <a:spcPct val="150000"/>
              </a:lnSpc>
            </a:pPr>
            <a:r>
              <a:rPr lang="ru-RU" sz="2000" dirty="0" smtClean="0"/>
              <a:t>Кто такой Владислав</a:t>
            </a:r>
            <a:r>
              <a:rPr lang="en-US" sz="2000" dirty="0" smtClean="0"/>
              <a:t> I </a:t>
            </a:r>
            <a:r>
              <a:rPr lang="ru-RU" sz="2000" dirty="0" smtClean="0"/>
              <a:t>и чем запомнилось его правление? На эти и другие вопросы о </a:t>
            </a:r>
            <a:r>
              <a:rPr lang="ru-RU" sz="2000" dirty="0" smtClean="0"/>
              <a:t> </a:t>
            </a:r>
            <a:r>
              <a:rPr lang="ru-RU" sz="2000" dirty="0" smtClean="0"/>
              <a:t>тайнах и загадках мировой дипломатии различных эпох </a:t>
            </a:r>
            <a:r>
              <a:rPr lang="ru-RU" sz="2000" dirty="0" smtClean="0"/>
              <a:t>отвечает книга   </a:t>
            </a:r>
            <a:r>
              <a:rPr lang="ru-RU" sz="2000" dirty="0" smtClean="0"/>
              <a:t>из этой </a:t>
            </a:r>
            <a:r>
              <a:rPr lang="ru-RU" sz="2000" dirty="0" smtClean="0"/>
              <a:t>серии.</a:t>
            </a:r>
            <a:endParaRPr lang="ru-RU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Larisa SBO\Desktop\военные тайн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214290"/>
            <a:ext cx="4113211" cy="650451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4282" y="214290"/>
            <a:ext cx="450059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dirty="0" smtClean="0"/>
              <a:t>Этот выпуск энциклопедии построен </a:t>
            </a:r>
            <a:r>
              <a:rPr lang="ru-RU" sz="2000" dirty="0" smtClean="0"/>
              <a:t>на принципе многогранности, </a:t>
            </a:r>
            <a:r>
              <a:rPr lang="ru-RU" sz="2000" dirty="0" smtClean="0"/>
              <a:t>он посвящен </a:t>
            </a:r>
            <a:r>
              <a:rPr lang="ru-RU" sz="2000" dirty="0" smtClean="0"/>
              <a:t>военным конфликтам </a:t>
            </a:r>
            <a:r>
              <a:rPr lang="ru-RU" sz="2000" dirty="0" smtClean="0"/>
              <a:t>с </a:t>
            </a:r>
            <a:r>
              <a:rPr lang="ru-RU" sz="2000" dirty="0" smtClean="0"/>
              <a:t>глубокой </a:t>
            </a:r>
            <a:r>
              <a:rPr lang="ru-RU" sz="2000" dirty="0" smtClean="0"/>
              <a:t>древности до современности.</a:t>
            </a:r>
            <a:endParaRPr lang="ru-RU" sz="2000" dirty="0" smtClean="0"/>
          </a:p>
          <a:p>
            <a:pPr algn="just">
              <a:lnSpc>
                <a:spcPct val="150000"/>
              </a:lnSpc>
            </a:pPr>
            <a:r>
              <a:rPr lang="ru-RU" sz="2000" dirty="0" smtClean="0"/>
              <a:t> В книгу включены </a:t>
            </a:r>
            <a:r>
              <a:rPr lang="ru-RU" sz="2000" dirty="0" smtClean="0"/>
              <a:t>сведения о великих полководцах, героях и простых солдатах, переживших триумф побед, горечь поражений и предательств…</a:t>
            </a:r>
            <a:endParaRPr lang="ru-RU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arisa SBO\Desktop\авиац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214290"/>
            <a:ext cx="4286280" cy="638923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4282" y="142852"/>
            <a:ext cx="428628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dirty="0" smtClean="0"/>
              <a:t>Нужны ли рекорды в технике? Несомненно. Люди с незапамятных времен </a:t>
            </a:r>
            <a:r>
              <a:rPr lang="ru-RU" sz="2000" dirty="0" smtClean="0"/>
              <a:t>пытались подняться в небо, творя, казалось бы,  невозможное…</a:t>
            </a:r>
            <a:endParaRPr lang="ru-RU" sz="2000" dirty="0" smtClean="0"/>
          </a:p>
          <a:p>
            <a:pPr algn="just">
              <a:lnSpc>
                <a:spcPct val="150000"/>
              </a:lnSpc>
            </a:pPr>
            <a:r>
              <a:rPr lang="ru-RU" sz="2000" dirty="0" smtClean="0"/>
              <a:t>О </a:t>
            </a:r>
            <a:r>
              <a:rPr lang="ru-RU" sz="2000" dirty="0" smtClean="0"/>
              <a:t>том, как легендарные воздухоплаватели древности </a:t>
            </a:r>
            <a:r>
              <a:rPr lang="ru-RU" sz="2000" dirty="0" smtClean="0"/>
              <a:t>изобретали первые летательные приспособления, строили  </a:t>
            </a:r>
            <a:r>
              <a:rPr lang="ru-RU" sz="2000" dirty="0" smtClean="0"/>
              <a:t>аэростаты, пытались на хрупком дирижабле достичь Северного полюса, о первых пилотах и  рассказывает эта книга.</a:t>
            </a:r>
            <a:endParaRPr lang="ru-RU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Larisa SBO\Desktop\мастера прозы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214290"/>
            <a:ext cx="4214842" cy="626982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4282" y="142852"/>
            <a:ext cx="4357718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dirty="0" smtClean="0"/>
              <a:t>А в этой </a:t>
            </a:r>
            <a:r>
              <a:rPr lang="ru-RU" sz="2000" dirty="0" smtClean="0"/>
              <a:t>книге вы </a:t>
            </a:r>
            <a:r>
              <a:rPr lang="ru-RU" sz="2000" dirty="0" smtClean="0"/>
              <a:t> узнаете очень многое об известных со школьной скамьи писателях. Интересно же, почему </a:t>
            </a:r>
            <a:r>
              <a:rPr lang="ru-RU" sz="2000" dirty="0" smtClean="0"/>
              <a:t>Шарль </a:t>
            </a:r>
            <a:r>
              <a:rPr lang="ru-RU" sz="2000" dirty="0" smtClean="0"/>
              <a:t>Перро </a:t>
            </a:r>
            <a:r>
              <a:rPr lang="ru-RU" sz="2000" dirty="0" smtClean="0"/>
              <a:t>иногда </a:t>
            </a:r>
            <a:r>
              <a:rPr lang="ru-RU" sz="2000" dirty="0" smtClean="0"/>
              <a:t>анонимно выпускал </a:t>
            </a:r>
            <a:r>
              <a:rPr lang="ru-RU" sz="2000" dirty="0" smtClean="0"/>
              <a:t>сказки</a:t>
            </a:r>
            <a:r>
              <a:rPr lang="ru-RU" sz="2000" dirty="0" smtClean="0"/>
              <a:t>, которые впоследствии принесли ему бессмертие и мировую славу</a:t>
            </a:r>
            <a:r>
              <a:rPr lang="ru-RU" sz="2000" dirty="0" smtClean="0"/>
              <a:t>, а иногда </a:t>
            </a:r>
            <a:r>
              <a:rPr lang="ru-RU" sz="2000" dirty="0" smtClean="0"/>
              <a:t>подписывал их именем восемнадцатилетнего сына? </a:t>
            </a:r>
            <a:r>
              <a:rPr lang="ru-RU" sz="2000" dirty="0" smtClean="0"/>
              <a:t>Почему </a:t>
            </a:r>
            <a:r>
              <a:rPr lang="ru-RU" sz="2000" dirty="0" smtClean="0"/>
              <a:t>отношение к творчеству А. Грина было неоднозначным и в чем его упрекали </a:t>
            </a:r>
            <a:r>
              <a:rPr lang="ru-RU" sz="2000" dirty="0" smtClean="0"/>
              <a:t>критики?</a:t>
            </a:r>
            <a:endParaRPr lang="ru-RU" sz="20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899</TotalTime>
  <Words>398</Words>
  <Application>Microsoft Office PowerPoint</Application>
  <PresentationFormat>Экран (4:3)</PresentationFormat>
  <Paragraphs>18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Открытая</vt:lpstr>
      <vt:lpstr>Словари-это целый мир!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Словари-это целый мир!</dc:title>
  <dc:creator>Larisa SBO</dc:creator>
  <cp:lastModifiedBy>Admin</cp:lastModifiedBy>
  <cp:revision>67</cp:revision>
  <dcterms:created xsi:type="dcterms:W3CDTF">2020-08-19T02:58:53Z</dcterms:created>
  <dcterms:modified xsi:type="dcterms:W3CDTF">2020-11-19T02:44:34Z</dcterms:modified>
</cp:coreProperties>
</file>