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7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597-5A30-480C-8D76-1EA7C1FDC44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D0D3-4521-4B8C-939A-5933337BC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9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597-5A30-480C-8D76-1EA7C1FDC44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D0D3-4521-4B8C-939A-5933337BC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597-5A30-480C-8D76-1EA7C1FDC44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D0D3-4521-4B8C-939A-5933337BC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597-5A30-480C-8D76-1EA7C1FDC44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D0D3-4521-4B8C-939A-5933337BC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597-5A30-480C-8D76-1EA7C1FDC44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D0D3-4521-4B8C-939A-5933337BC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597-5A30-480C-8D76-1EA7C1FDC44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D0D3-4521-4B8C-939A-5933337BC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597-5A30-480C-8D76-1EA7C1FDC44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D0D3-4521-4B8C-939A-5933337BC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2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597-5A30-480C-8D76-1EA7C1FDC44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D0D3-4521-4B8C-939A-5933337BC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1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597-5A30-480C-8D76-1EA7C1FDC44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D0D3-4521-4B8C-939A-5933337BC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6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597-5A30-480C-8D76-1EA7C1FDC44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D0D3-4521-4B8C-939A-5933337BC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4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597-5A30-480C-8D76-1EA7C1FDC44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D0D3-4521-4B8C-939A-5933337BC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5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6597-5A30-480C-8D76-1EA7C1FDC44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D0D3-4521-4B8C-939A-5933337BC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4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38200"/>
            <a:ext cx="9144000" cy="1150574"/>
          </a:xfrm>
        </p:spPr>
        <p:txBody>
          <a:bodyPr>
            <a:noAutofit/>
          </a:bodyPr>
          <a:lstStyle/>
          <a:p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</a:t>
            </a:r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9" y="2111772"/>
            <a:ext cx="7064829" cy="46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9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Jogging in the park</a:t>
            </a:r>
            <a:r>
              <a:rPr lang="de-DE" dirty="0" smtClean="0"/>
              <a:t> </a:t>
            </a:r>
            <a:r>
              <a:rPr lang="en-GB" sz="3600" dirty="0" smtClean="0"/>
              <a:t>(</a:t>
            </a:r>
            <a:r>
              <a:rPr lang="ru-RU" sz="3600" dirty="0" smtClean="0"/>
              <a:t>бегать в парке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1442493"/>
            <a:ext cx="8138160" cy="4902507"/>
          </a:xfrm>
        </p:spPr>
      </p:pic>
    </p:spTree>
    <p:extLst>
      <p:ext uri="{BB962C8B-B14F-4D97-AF65-F5344CB8AC3E}">
        <p14:creationId xmlns:p14="http://schemas.microsoft.com/office/powerpoint/2010/main" val="15085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0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Vocabulary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5212"/>
            <a:ext cx="10515600" cy="5301751"/>
          </a:xfrm>
        </p:spPr>
        <p:txBody>
          <a:bodyPr>
            <a:normAutofit/>
          </a:bodyPr>
          <a:lstStyle/>
          <a:p>
            <a:r>
              <a:rPr lang="en-GB" dirty="0" smtClean="0"/>
              <a:t>Warm</a:t>
            </a:r>
            <a:r>
              <a:rPr lang="ru-RU" dirty="0" smtClean="0"/>
              <a:t>-тепло</a:t>
            </a:r>
            <a:endParaRPr lang="en-GB" dirty="0" smtClean="0"/>
          </a:p>
          <a:p>
            <a:r>
              <a:rPr lang="en-GB" dirty="0" smtClean="0"/>
              <a:t>Cool</a:t>
            </a:r>
            <a:r>
              <a:rPr lang="ru-RU" dirty="0" smtClean="0"/>
              <a:t>-прохладно</a:t>
            </a:r>
            <a:endParaRPr lang="en-GB" dirty="0" smtClean="0"/>
          </a:p>
          <a:p>
            <a:r>
              <a:rPr lang="en-GB" dirty="0" smtClean="0"/>
              <a:t>Green</a:t>
            </a:r>
            <a:r>
              <a:rPr lang="ru-RU" dirty="0" smtClean="0"/>
              <a:t>-зеленый</a:t>
            </a:r>
            <a:endParaRPr lang="en-GB" dirty="0" smtClean="0"/>
          </a:p>
          <a:p>
            <a:r>
              <a:rPr lang="en-GB" dirty="0" smtClean="0"/>
              <a:t>Flowers</a:t>
            </a:r>
            <a:r>
              <a:rPr lang="ru-RU" dirty="0" smtClean="0"/>
              <a:t>-цветы</a:t>
            </a:r>
            <a:endParaRPr lang="en-GB" dirty="0" smtClean="0"/>
          </a:p>
          <a:p>
            <a:r>
              <a:rPr lang="en-GB" dirty="0" smtClean="0"/>
              <a:t>Trees</a:t>
            </a:r>
            <a:r>
              <a:rPr lang="ru-RU" dirty="0" smtClean="0"/>
              <a:t>-деревья</a:t>
            </a:r>
            <a:endParaRPr lang="en-GB" dirty="0" smtClean="0"/>
          </a:p>
          <a:p>
            <a:r>
              <a:rPr lang="en-GB" dirty="0" smtClean="0"/>
              <a:t>Walking</a:t>
            </a:r>
            <a:r>
              <a:rPr lang="ru-RU" dirty="0" smtClean="0"/>
              <a:t>-прогулка</a:t>
            </a:r>
            <a:endParaRPr lang="en-GB" dirty="0" smtClean="0"/>
          </a:p>
          <a:p>
            <a:r>
              <a:rPr lang="en-GB" dirty="0" smtClean="0"/>
              <a:t>Roller-skating</a:t>
            </a:r>
            <a:r>
              <a:rPr lang="ru-RU" dirty="0" smtClean="0"/>
              <a:t>-кататься на роликах</a:t>
            </a:r>
            <a:endParaRPr lang="en-GB" dirty="0" smtClean="0"/>
          </a:p>
          <a:p>
            <a:r>
              <a:rPr lang="en-GB" dirty="0" smtClean="0"/>
              <a:t>To gather snowdrops</a:t>
            </a:r>
            <a:r>
              <a:rPr lang="ru-RU" dirty="0" smtClean="0"/>
              <a:t>-собирать подснежники</a:t>
            </a:r>
          </a:p>
          <a:p>
            <a:r>
              <a:rPr lang="en-GB" dirty="0" smtClean="0"/>
              <a:t>Walking in the fresh air</a:t>
            </a:r>
            <a:r>
              <a:rPr lang="ru-RU" dirty="0" smtClean="0"/>
              <a:t>-</a:t>
            </a:r>
            <a:r>
              <a:rPr lang="ru-RU" dirty="0"/>
              <a:t>г</a:t>
            </a:r>
            <a:r>
              <a:rPr lang="ru-RU" dirty="0" smtClean="0"/>
              <a:t>улять на свежем воздухе</a:t>
            </a:r>
          </a:p>
          <a:p>
            <a:r>
              <a:rPr lang="en-GB" dirty="0"/>
              <a:t>awakening of </a:t>
            </a:r>
            <a:r>
              <a:rPr lang="en-GB" dirty="0" smtClean="0"/>
              <a:t>nature</a:t>
            </a:r>
            <a:r>
              <a:rPr lang="ru-RU" smtClean="0"/>
              <a:t>-пробуждение природы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5812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Months of </a:t>
            </a:r>
            <a:r>
              <a:rPr lang="en-GB" b="1" dirty="0" smtClean="0"/>
              <a:t>spring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2" y="1368496"/>
            <a:ext cx="4165672" cy="220086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98" y="3700717"/>
            <a:ext cx="4004718" cy="29996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86" y="510761"/>
            <a:ext cx="4142014" cy="41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95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 smtClean="0"/>
              <a:t>Weather(</a:t>
            </a:r>
            <a:r>
              <a:rPr lang="ru-RU" sz="5400" b="1" u="sng" dirty="0" smtClean="0"/>
              <a:t>погода)</a:t>
            </a:r>
            <a:endParaRPr lang="ru-RU" sz="5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384663" y="1162594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warm</a:t>
            </a:r>
            <a:r>
              <a:rPr lang="ru-RU" dirty="0" smtClean="0"/>
              <a:t>(тепло)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1527" y="4076086"/>
            <a:ext cx="258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It</a:t>
            </a:r>
            <a:r>
              <a:rPr lang="en-GB" dirty="0" smtClean="0"/>
              <a:t>’s </a:t>
            </a:r>
            <a:r>
              <a:rPr lang="en-GB" dirty="0" smtClean="0"/>
              <a:t>co</a:t>
            </a:r>
            <a:r>
              <a:rPr lang="de-DE" dirty="0" err="1" smtClean="0"/>
              <a:t>ol</a:t>
            </a:r>
            <a:r>
              <a:rPr lang="en-GB" dirty="0" smtClean="0"/>
              <a:t>. </a:t>
            </a:r>
            <a:r>
              <a:rPr lang="ru-RU" dirty="0" smtClean="0"/>
              <a:t>(прохладно)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942217" y="1031966"/>
            <a:ext cx="242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rainy (</a:t>
            </a:r>
            <a:r>
              <a:rPr lang="ru-RU" dirty="0" smtClean="0"/>
              <a:t>дождливо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190411" y="3979592"/>
            <a:ext cx="231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</a:t>
            </a:r>
            <a:r>
              <a:rPr lang="en-GB" dirty="0" smtClean="0"/>
              <a:t>sunny</a:t>
            </a:r>
            <a:r>
              <a:rPr lang="en-GB" dirty="0" smtClean="0"/>
              <a:t>. </a:t>
            </a:r>
            <a:r>
              <a:rPr lang="ru-RU" dirty="0" smtClean="0"/>
              <a:t>(</a:t>
            </a:r>
            <a:r>
              <a:rPr lang="ru-RU" dirty="0" smtClean="0"/>
              <a:t>солнечно)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6" y="1584568"/>
            <a:ext cx="3662285" cy="219737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6" y="4445418"/>
            <a:ext cx="3346693" cy="22311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93" y="1531926"/>
            <a:ext cx="3452139" cy="22381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6" y="4348924"/>
            <a:ext cx="2830434" cy="24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7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Spring </a:t>
            </a:r>
            <a:r>
              <a:rPr lang="en-GB" b="1" dirty="0" smtClean="0"/>
              <a:t>activities </a:t>
            </a:r>
            <a:r>
              <a:rPr lang="en-GB" sz="3600" dirty="0" smtClean="0"/>
              <a:t>( </a:t>
            </a:r>
            <a:r>
              <a:rPr lang="ru-RU" sz="3600" dirty="0" smtClean="0"/>
              <a:t>весенние </a:t>
            </a:r>
            <a:r>
              <a:rPr lang="ru-RU" sz="3600" dirty="0" smtClean="0"/>
              <a:t>активности)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69" y="1214847"/>
            <a:ext cx="6842577" cy="5131933"/>
          </a:xfrm>
        </p:spPr>
      </p:pic>
    </p:spTree>
    <p:extLst>
      <p:ext uri="{BB962C8B-B14F-4D97-AF65-F5344CB8AC3E}">
        <p14:creationId xmlns:p14="http://schemas.microsoft.com/office/powerpoint/2010/main" val="312481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</a:t>
            </a:r>
            <a:r>
              <a:rPr lang="de-DE" b="1" dirty="0"/>
              <a:t>o</a:t>
            </a:r>
            <a:r>
              <a:rPr lang="de-DE" b="1" dirty="0" smtClean="0"/>
              <a:t>rking in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garden</a:t>
            </a:r>
            <a:r>
              <a:rPr lang="ru-RU" sz="3600" dirty="0" smtClean="0"/>
              <a:t>( работа в огороде/саду)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96" y="1690688"/>
            <a:ext cx="7228436" cy="4824428"/>
          </a:xfrm>
        </p:spPr>
      </p:pic>
    </p:spTree>
    <p:extLst>
      <p:ext uri="{BB962C8B-B14F-4D97-AF65-F5344CB8AC3E}">
        <p14:creationId xmlns:p14="http://schemas.microsoft.com/office/powerpoint/2010/main" val="222287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Riding a bike</a:t>
            </a:r>
            <a:r>
              <a:rPr lang="en-GB" sz="3600" dirty="0" smtClean="0"/>
              <a:t>(</a:t>
            </a:r>
            <a:r>
              <a:rPr lang="ru-RU" sz="3600" dirty="0" smtClean="0"/>
              <a:t>кататься на велосипеде</a:t>
            </a:r>
            <a:r>
              <a:rPr lang="ru-RU" sz="3600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85" y="1489166"/>
            <a:ext cx="7204526" cy="4805363"/>
          </a:xfrm>
        </p:spPr>
      </p:pic>
    </p:spTree>
    <p:extLst>
      <p:ext uri="{BB962C8B-B14F-4D97-AF65-F5344CB8AC3E}">
        <p14:creationId xmlns:p14="http://schemas.microsoft.com/office/powerpoint/2010/main" val="13860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Walking in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forest</a:t>
            </a:r>
            <a:r>
              <a:rPr lang="de-DE" b="1" dirty="0" smtClean="0"/>
              <a:t> </a:t>
            </a:r>
            <a:r>
              <a:rPr lang="en-GB" sz="3600" dirty="0" smtClean="0"/>
              <a:t>(</a:t>
            </a:r>
            <a:r>
              <a:rPr lang="ru-RU" sz="3600" dirty="0" smtClean="0"/>
              <a:t>гулять в лесу</a:t>
            </a:r>
            <a:r>
              <a:rPr lang="ru-RU" sz="3600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4" y="1548380"/>
            <a:ext cx="7609080" cy="5072720"/>
          </a:xfrm>
        </p:spPr>
      </p:pic>
    </p:spTree>
    <p:extLst>
      <p:ext uri="{BB962C8B-B14F-4D97-AF65-F5344CB8AC3E}">
        <p14:creationId xmlns:p14="http://schemas.microsoft.com/office/powerpoint/2010/main" val="243418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Make </a:t>
            </a:r>
            <a:r>
              <a:rPr lang="en-GB" b="1" dirty="0"/>
              <a:t>a </a:t>
            </a:r>
            <a:r>
              <a:rPr lang="en-GB" b="1" dirty="0" smtClean="0"/>
              <a:t>picnic</a:t>
            </a:r>
            <a:r>
              <a:rPr lang="en-GB" sz="3600" dirty="0" smtClean="0"/>
              <a:t>(</a:t>
            </a:r>
            <a:r>
              <a:rPr lang="ru-RU" sz="3600" dirty="0" smtClean="0"/>
              <a:t>сделать пикник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7" y="1535679"/>
            <a:ext cx="6554138" cy="4915604"/>
          </a:xfrm>
        </p:spPr>
      </p:pic>
    </p:spTree>
    <p:extLst>
      <p:ext uri="{BB962C8B-B14F-4D97-AF65-F5344CB8AC3E}">
        <p14:creationId xmlns:p14="http://schemas.microsoft.com/office/powerpoint/2010/main" val="351971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</a:t>
            </a:r>
            <a:r>
              <a:rPr lang="en-US" b="1" dirty="0" smtClean="0"/>
              <a:t>lay </a:t>
            </a:r>
            <a:r>
              <a:rPr lang="en-US" b="1" dirty="0"/>
              <a:t>badminton</a:t>
            </a:r>
            <a:r>
              <a:rPr lang="ru-RU" dirty="0" smtClean="0"/>
              <a:t> </a:t>
            </a:r>
            <a:r>
              <a:rPr lang="ru-RU" sz="3600" dirty="0" smtClean="0"/>
              <a:t>(</a:t>
            </a:r>
            <a:r>
              <a:rPr lang="ru-RU" sz="3600" dirty="0" smtClean="0"/>
              <a:t>играть в </a:t>
            </a:r>
            <a:r>
              <a:rPr lang="ru-RU" sz="3600" dirty="0"/>
              <a:t>б</a:t>
            </a:r>
            <a:r>
              <a:rPr lang="ru-RU" sz="3600" dirty="0" smtClean="0"/>
              <a:t>админтон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18" y="1580606"/>
            <a:ext cx="7040019" cy="4857614"/>
          </a:xfrm>
        </p:spPr>
      </p:pic>
    </p:spTree>
    <p:extLst>
      <p:ext uri="{BB962C8B-B14F-4D97-AF65-F5344CB8AC3E}">
        <p14:creationId xmlns:p14="http://schemas.microsoft.com/office/powerpoint/2010/main" val="2510725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102</TotalTime>
  <Words>121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Spring  (весна)</vt:lpstr>
      <vt:lpstr>Months of spring</vt:lpstr>
      <vt:lpstr>Weather(погода)</vt:lpstr>
      <vt:lpstr>Spring activities ( весенние активности)</vt:lpstr>
      <vt:lpstr>Working in the garden( работа в огороде/саду)</vt:lpstr>
      <vt:lpstr>Riding a bike(кататься на велосипеде)</vt:lpstr>
      <vt:lpstr>Walking in the forest (гулять в лесу)</vt:lpstr>
      <vt:lpstr>Make a picnic(сделать пикник)</vt:lpstr>
      <vt:lpstr>Play badminton (играть в бадминтон)</vt:lpstr>
      <vt:lpstr>Jogging in the park (бегать в парке)</vt:lpstr>
      <vt:lpstr>Vocabulary: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 (зима)</dc:title>
  <dc:creator>Asus</dc:creator>
  <cp:lastModifiedBy>Asus</cp:lastModifiedBy>
  <cp:revision>15</cp:revision>
  <dcterms:created xsi:type="dcterms:W3CDTF">2021-01-24T15:38:52Z</dcterms:created>
  <dcterms:modified xsi:type="dcterms:W3CDTF">2021-03-01T01:29:31Z</dcterms:modified>
</cp:coreProperties>
</file>