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4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0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1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54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1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2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1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4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6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8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1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7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6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4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83E1CD-15F5-4B9C-B874-ECBDA1F6751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DB189D-963C-4DF0-BAA1-16B5CD853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02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Food and drink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6198840" cy="191346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Клуб английского языка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pizza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143404" cy="35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cheese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464" y="2924944"/>
            <a:ext cx="3577394" cy="36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orange juice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2862350"/>
            <a:ext cx="4458159" cy="34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-20588"/>
            <a:ext cx="6554867" cy="152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Russian  food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164305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286256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2643206" cy="229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r="66269" b="42736"/>
          <a:stretch>
            <a:fillRect/>
          </a:stretch>
        </p:blipFill>
        <p:spPr bwMode="auto">
          <a:xfrm>
            <a:off x="2928926" y="1500174"/>
            <a:ext cx="2962265" cy="225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2820" r="70614" b="46368"/>
          <a:stretch>
            <a:fillRect/>
          </a:stretch>
        </p:blipFill>
        <p:spPr bwMode="auto">
          <a:xfrm>
            <a:off x="6155854" y="4214818"/>
            <a:ext cx="2988146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5260" r="70336" b="59080"/>
          <a:stretch>
            <a:fillRect/>
          </a:stretch>
        </p:blipFill>
        <p:spPr bwMode="auto">
          <a:xfrm>
            <a:off x="285720" y="4286256"/>
            <a:ext cx="2571768" cy="193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929454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Borscht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Kasha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3786190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Fresh-soup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6215082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Pancakes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6215082"/>
            <a:ext cx="21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Stuffed cabbage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621508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Pelmeni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English  food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1500174"/>
            <a:ext cx="2500330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500174"/>
            <a:ext cx="2438850" cy="18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 l="3254" t="9080" r="68709" b="48184"/>
          <a:stretch>
            <a:fillRect/>
          </a:stretch>
        </p:blipFill>
        <p:spPr bwMode="auto">
          <a:xfrm>
            <a:off x="214282" y="1571612"/>
            <a:ext cx="2462199" cy="168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 r="62202" b="44552"/>
          <a:stretch>
            <a:fillRect/>
          </a:stretch>
        </p:blipFill>
        <p:spPr bwMode="auto">
          <a:xfrm>
            <a:off x="2714612" y="3929066"/>
            <a:ext cx="3319455" cy="218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071942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7158" y="321468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Porridge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328612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Chicken soup with onion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794" y="328612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Bacon and eggs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614364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Tea with milk 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857628"/>
            <a:ext cx="2571736" cy="226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357554" y="614364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Pudding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3702" y="614364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Toast and jam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 you like… ?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3429000"/>
            <a:ext cx="1785950" cy="182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571612"/>
            <a:ext cx="1857388" cy="18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3500438"/>
            <a:ext cx="288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Yes, I do.</a:t>
            </a:r>
            <a:endParaRPr lang="ru-RU" sz="54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500702"/>
            <a:ext cx="3631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No, I don’t.</a:t>
            </a:r>
            <a:endParaRPr lang="ru-RU" sz="54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4429132"/>
            <a:ext cx="1785950" cy="152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786058"/>
            <a:ext cx="1500198" cy="162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9" y="1571612"/>
            <a:ext cx="1714511" cy="124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554867" cy="1524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The</a:t>
            </a:r>
            <a:r>
              <a:rPr lang="en-US" dirty="0" smtClean="0">
                <a:solidFill>
                  <a:srgbClr val="FFFF00"/>
                </a:solidFill>
              </a:rPr>
              <a:t> chant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14311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Do you like                          ?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350043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Do you like                           ?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471488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Do you like                           ?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What’s your </a:t>
            </a:r>
            <a:r>
              <a:rPr lang="en-US" dirty="0" err="1" smtClean="0">
                <a:solidFill>
                  <a:srgbClr val="FFFF00"/>
                </a:solidFill>
              </a:rPr>
              <a:t>favourite</a:t>
            </a:r>
            <a:r>
              <a:rPr lang="en-US" dirty="0" smtClean="0">
                <a:solidFill>
                  <a:srgbClr val="FFFF00"/>
                </a:solidFill>
              </a:rPr>
              <a:t> food?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64305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</a:t>
            </a:r>
            <a:r>
              <a:rPr lang="en-US" sz="5400" b="1" dirty="0" err="1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favourite</a:t>
            </a:r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food is…</a:t>
            </a:r>
            <a:endParaRPr lang="ru-RU" sz="54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643182"/>
            <a:ext cx="2428892" cy="179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23739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рыб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786058"/>
            <a:ext cx="2902864" cy="154552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290" y="2500306"/>
            <a:ext cx="3214710" cy="213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500570"/>
            <a:ext cx="2898509" cy="1928826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4572008"/>
            <a:ext cx="212412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357430"/>
            <a:ext cx="1571636" cy="217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554867" cy="152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What’s your </a:t>
            </a:r>
            <a:r>
              <a:rPr lang="en-US" dirty="0" err="1" smtClean="0">
                <a:solidFill>
                  <a:srgbClr val="FFFF00"/>
                </a:solidFill>
              </a:rPr>
              <a:t>favourite</a:t>
            </a:r>
            <a:r>
              <a:rPr lang="en-US" dirty="0" smtClean="0">
                <a:solidFill>
                  <a:srgbClr val="FFFF00"/>
                </a:solidFill>
              </a:rPr>
              <a:t> drink?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407" y="1643050"/>
            <a:ext cx="7141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</a:t>
            </a:r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favorite </a:t>
            </a:r>
            <a:r>
              <a:rPr lang="en-US" sz="54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drink is…</a:t>
            </a:r>
            <a:endParaRPr lang="ru-RU" sz="54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00306"/>
            <a:ext cx="2000264" cy="21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500306"/>
            <a:ext cx="2500330" cy="195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643446"/>
            <a:ext cx="78514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4572008"/>
            <a:ext cx="304798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4500570"/>
            <a:ext cx="2738440" cy="209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-1334"/>
            <a:ext cx="6554867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About myself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1500174"/>
            <a:ext cx="2143108" cy="239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4509120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egoe Print" pitchFamily="2" charset="0"/>
              </a:rPr>
              <a:t>I like </a:t>
            </a:r>
            <a:r>
              <a:rPr lang="en-US" sz="3200" b="1" dirty="0" smtClean="0">
                <a:latin typeface="Segoe Print" pitchFamily="2" charset="0"/>
              </a:rPr>
              <a:t>chicken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en-US" sz="3200" b="1" dirty="0" smtClean="0">
                <a:latin typeface="Segoe Print" pitchFamily="2" charset="0"/>
              </a:rPr>
              <a:t>and </a:t>
            </a:r>
            <a:r>
              <a:rPr lang="en-US" sz="3200" b="1" dirty="0" smtClean="0">
                <a:latin typeface="Segoe Print" pitchFamily="2" charset="0"/>
              </a:rPr>
              <a:t>bananas.</a:t>
            </a:r>
          </a:p>
          <a:p>
            <a:r>
              <a:rPr lang="en-US" sz="3200" b="1" dirty="0" smtClean="0">
                <a:latin typeface="Segoe Print" pitchFamily="2" charset="0"/>
              </a:rPr>
              <a:t>I don’t like fish </a:t>
            </a:r>
            <a:r>
              <a:rPr lang="en-US" sz="3200" b="1" dirty="0" smtClean="0">
                <a:latin typeface="Segoe Print" pitchFamily="2" charset="0"/>
              </a:rPr>
              <a:t>and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smtClean="0">
                <a:latin typeface="Segoe Print" pitchFamily="2" charset="0"/>
              </a:rPr>
              <a:t>cheese.</a:t>
            </a:r>
          </a:p>
          <a:p>
            <a:r>
              <a:rPr lang="en-US" sz="3200" b="1" dirty="0" smtClean="0">
                <a:latin typeface="Segoe Print" pitchFamily="2" charset="0"/>
              </a:rPr>
              <a:t>My </a:t>
            </a:r>
            <a:r>
              <a:rPr lang="en-US" sz="3200" b="1" dirty="0" smtClean="0">
                <a:latin typeface="Segoe Print" pitchFamily="2" charset="0"/>
              </a:rPr>
              <a:t>favorite </a:t>
            </a:r>
            <a:r>
              <a:rPr lang="en-US" sz="3200" b="1" dirty="0" smtClean="0">
                <a:latin typeface="Segoe Print" pitchFamily="2" charset="0"/>
              </a:rPr>
              <a:t>food is pizza.</a:t>
            </a:r>
          </a:p>
          <a:p>
            <a:r>
              <a:rPr lang="en-US" sz="3200" b="1" dirty="0" smtClean="0">
                <a:latin typeface="Segoe Print" pitchFamily="2" charset="0"/>
              </a:rPr>
              <a:t>My </a:t>
            </a:r>
            <a:r>
              <a:rPr lang="en-US" sz="3200" b="1" dirty="0" smtClean="0">
                <a:latin typeface="Segoe Print" pitchFamily="2" charset="0"/>
              </a:rPr>
              <a:t>favorite </a:t>
            </a:r>
            <a:r>
              <a:rPr lang="en-US" sz="3200" b="1" dirty="0" smtClean="0">
                <a:latin typeface="Segoe Print" pitchFamily="2" charset="0"/>
              </a:rPr>
              <a:t>drink is apple juice.</a:t>
            </a:r>
            <a:endParaRPr lang="ru-RU" sz="3200" b="1" dirty="0"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egoe Print" pitchFamily="2" charset="0"/>
              </a:rPr>
              <a:t>I like  I don’t like  My </a:t>
            </a:r>
            <a:r>
              <a:rPr lang="en-US" sz="3200" b="1" dirty="0" err="1" smtClean="0">
                <a:latin typeface="Segoe Print" pitchFamily="2" charset="0"/>
              </a:rPr>
              <a:t>favourite</a:t>
            </a:r>
            <a:endParaRPr lang="ru-RU" sz="3200" b="1" dirty="0">
              <a:latin typeface="Segoe Print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43704" y="2499512"/>
            <a:ext cx="171451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072596" y="2499512"/>
            <a:ext cx="171451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85992"/>
            <a:ext cx="1033463" cy="68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928935"/>
            <a:ext cx="8739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43314"/>
            <a:ext cx="933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2357430"/>
            <a:ext cx="1406322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3071810"/>
            <a:ext cx="1104903" cy="7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2357430"/>
            <a:ext cx="1357321" cy="8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3214686"/>
            <a:ext cx="16252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ice cream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484601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54867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Complete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28934"/>
            <a:ext cx="2140398" cy="182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535" y="3000372"/>
            <a:ext cx="2407465" cy="17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1714488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favourite</a:t>
            </a:r>
            <a:r>
              <a:rPr lang="en-US" dirty="0" smtClean="0"/>
              <a:t> food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1714488"/>
            <a:ext cx="150019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14612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apples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4810" y="1714488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2912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favourite</a:t>
            </a:r>
            <a:r>
              <a:rPr lang="en-US" dirty="0" smtClean="0"/>
              <a:t> drink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2264" y="1714488"/>
            <a:ext cx="107157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8148" y="1714488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86578" y="1785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29586" y="1785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</a:t>
            </a:r>
            <a:endParaRPr lang="ru-RU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1571604" y="2786058"/>
            <a:ext cx="2071702" cy="928694"/>
          </a:xfrm>
          <a:prstGeom prst="wedgeEllipseCallout">
            <a:avLst>
              <a:gd name="adj1" fmla="val -49074"/>
              <a:gd name="adj2" fmla="val 44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928794" y="292893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… fish </a:t>
            </a:r>
          </a:p>
          <a:p>
            <a:r>
              <a:rPr lang="en-US" dirty="0" smtClean="0"/>
              <a:t>and chips.</a:t>
            </a:r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 rot="5400000">
            <a:off x="2300057" y="3772117"/>
            <a:ext cx="1071570" cy="1956973"/>
          </a:xfrm>
          <a:prstGeom prst="wedgeEllipseCallout">
            <a:avLst>
              <a:gd name="adj1" fmla="val -44870"/>
              <a:gd name="adj2" fmla="val 67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214546" y="442913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…… is milk.</a:t>
            </a:r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5214942" y="2786058"/>
            <a:ext cx="2143140" cy="928694"/>
          </a:xfrm>
          <a:prstGeom prst="wedgeEllipseCallout">
            <a:avLst>
              <a:gd name="adj1" fmla="val 50077"/>
              <a:gd name="adj2" fmla="val 55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72132" y="292893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… like pizza or  … .</a:t>
            </a: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5143504" y="4286256"/>
            <a:ext cx="2071702" cy="1000132"/>
          </a:xfrm>
          <a:prstGeom prst="wedgeEllipseCallout">
            <a:avLst>
              <a:gd name="adj1" fmla="val 49415"/>
              <a:gd name="adj2" fmla="val -72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500694" y="44291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…… is chicken.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n-US" sz="4800" b="0" i="1" dirty="0" smtClean="0">
                <a:solidFill>
                  <a:srgbClr val="333333"/>
                </a:solidFill>
                <a:latin typeface="Georgia" pitchFamily="18" charset="0"/>
                <a:ea typeface="Times New Roman" pitchFamily="18" charset="0"/>
                <a:cs typeface="Minion-Regular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mineral water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844824"/>
            <a:ext cx="3323456" cy="460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milk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780928"/>
            <a:ext cx="3286148" cy="356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54867" cy="1524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bananas</a:t>
            </a:r>
            <a:endParaRPr lang="ru-RU" sz="54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2420888"/>
            <a:ext cx="5000660" cy="406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  <a:ea typeface="Times New Roman" pitchFamily="18" charset="0"/>
                <a:cs typeface="Minion-Regular"/>
              </a:rPr>
              <a:t>chicken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780928"/>
            <a:ext cx="5429288" cy="3612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apples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2780928"/>
            <a:ext cx="510622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popcorn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348880"/>
            <a:ext cx="3071834" cy="41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554867" cy="1524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ranklin Gothic Book" pitchFamily="34" charset="0"/>
              </a:rPr>
              <a:t>fish</a:t>
            </a:r>
            <a:endParaRPr lang="ru-RU" sz="6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" name="Picture 12" descr="рыб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1946" y="2500306"/>
            <a:ext cx="603800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2D2D2D"/>
      </a:dk1>
      <a:lt1>
        <a:sysClr val="window" lastClr="F5F5F5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539</TotalTime>
  <Words>162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 Narrow</vt:lpstr>
      <vt:lpstr>Century Gothic</vt:lpstr>
      <vt:lpstr>Franklin Gothic Book</vt:lpstr>
      <vt:lpstr>Georgia</vt:lpstr>
      <vt:lpstr>Minion-Regular</vt:lpstr>
      <vt:lpstr>Segoe Print</vt:lpstr>
      <vt:lpstr>Times New Roman</vt:lpstr>
      <vt:lpstr>Wingdings 3</vt:lpstr>
      <vt:lpstr>Сектор</vt:lpstr>
      <vt:lpstr>Food and drink</vt:lpstr>
      <vt:lpstr>ice cream</vt:lpstr>
      <vt:lpstr> mineral water</vt:lpstr>
      <vt:lpstr>milk</vt:lpstr>
      <vt:lpstr>bananas</vt:lpstr>
      <vt:lpstr>chicken</vt:lpstr>
      <vt:lpstr>apples</vt:lpstr>
      <vt:lpstr>popcorn</vt:lpstr>
      <vt:lpstr>fish</vt:lpstr>
      <vt:lpstr>pizza</vt:lpstr>
      <vt:lpstr>cheese</vt:lpstr>
      <vt:lpstr>orange juice</vt:lpstr>
      <vt:lpstr>Russian  food</vt:lpstr>
      <vt:lpstr>English  food</vt:lpstr>
      <vt:lpstr>Do you like… ?</vt:lpstr>
      <vt:lpstr>The chant</vt:lpstr>
      <vt:lpstr>What’s your favourite food?</vt:lpstr>
      <vt:lpstr>What’s your favourite drink?</vt:lpstr>
      <vt:lpstr>About myself</vt:lpstr>
      <vt:lpstr>Complete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drink</dc:title>
  <dc:creator>марина</dc:creator>
  <cp:lastModifiedBy>Admin</cp:lastModifiedBy>
  <cp:revision>11</cp:revision>
  <dcterms:created xsi:type="dcterms:W3CDTF">2011-01-29T17:21:35Z</dcterms:created>
  <dcterms:modified xsi:type="dcterms:W3CDTF">2021-10-12T05:34:45Z</dcterms:modified>
</cp:coreProperties>
</file>