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9"/>
  </p:notesMasterIdLst>
  <p:sldIdLst>
    <p:sldId id="307" r:id="rId2"/>
    <p:sldId id="317" r:id="rId3"/>
    <p:sldId id="364" r:id="rId4"/>
    <p:sldId id="361" r:id="rId5"/>
    <p:sldId id="368" r:id="rId6"/>
    <p:sldId id="362" r:id="rId7"/>
    <p:sldId id="373" r:id="rId8"/>
    <p:sldId id="365" r:id="rId9"/>
    <p:sldId id="354" r:id="rId10"/>
    <p:sldId id="374" r:id="rId11"/>
    <p:sldId id="350" r:id="rId12"/>
    <p:sldId id="375" r:id="rId13"/>
    <p:sldId id="369" r:id="rId14"/>
    <p:sldId id="333" r:id="rId15"/>
    <p:sldId id="363" r:id="rId16"/>
    <p:sldId id="377" r:id="rId17"/>
    <p:sldId id="34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</p:showPr>
  <p:clrMru>
    <a:srgbClr val="FFFF00"/>
    <a:srgbClr val="336699"/>
    <a:srgbClr val="99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704" autoAdjust="0"/>
  </p:normalViewPr>
  <p:slideViewPr>
    <p:cSldViewPr>
      <p:cViewPr>
        <p:scale>
          <a:sx n="100" d="100"/>
          <a:sy n="100" d="100"/>
        </p:scale>
        <p:origin x="6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76C2D-E79B-4AAC-8E72-B8AED59F1BFE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355BD-BD37-482E-ACF3-B60FC3FC0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8ACE45-1969-426D-8691-2DCB6FB90B6E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D972B6-81A3-4D21-9998-A63F98EE5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8ACE45-1969-426D-8691-2DCB6FB90B6E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D972B6-81A3-4D21-9998-A63F98EE5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8ACE45-1969-426D-8691-2DCB6FB90B6E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D972B6-81A3-4D21-9998-A63F98EE5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8ACE45-1969-426D-8691-2DCB6FB90B6E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D972B6-81A3-4D21-9998-A63F98EE5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8ACE45-1969-426D-8691-2DCB6FB90B6E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D972B6-81A3-4D21-9998-A63F98EE5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8ACE45-1969-426D-8691-2DCB6FB90B6E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D972B6-81A3-4D21-9998-A63F98EE5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8ACE45-1969-426D-8691-2DCB6FB90B6E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D972B6-81A3-4D21-9998-A63F98EE5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8ACE45-1969-426D-8691-2DCB6FB90B6E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D972B6-81A3-4D21-9998-A63F98EE5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8ACE45-1969-426D-8691-2DCB6FB90B6E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D972B6-81A3-4D21-9998-A63F98EE5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8ACE45-1969-426D-8691-2DCB6FB90B6E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D972B6-81A3-4D21-9998-A63F98EE5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8ACE45-1969-426D-8691-2DCB6FB90B6E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D972B6-81A3-4D21-9998-A63F98EE54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E8ACE45-1969-426D-8691-2DCB6FB90B6E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8D972B6-81A3-4D21-9998-A63F98EE5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://www.musey-anohina.ru/media/k2/items/cache/3dcbd8056f504532259e733a4b9e2ae3_XL.jpg" TargetMode="External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%20-%20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071678"/>
            <a:ext cx="3571900" cy="450059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9" name="Рисунок 8" descr="http://185.66.29.234/bd/gazeti/Kizil%20Oyrot/1925/1/1%20-%20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3116"/>
            <a:ext cx="364333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538067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b="1" dirty="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428604"/>
            <a:ext cx="8143932" cy="163449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У истоков алтайской советской литературы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(к 100-летию Ойротской автономной области)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2857488" y="3357538"/>
            <a:ext cx="2500330" cy="35004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5085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://185.66.29.234/bd/jpg/140/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0" y="1643050"/>
            <a:ext cx="1980214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 descr="C:\Users\Admin\Desktop\2020-10-16\Сканировать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214686"/>
            <a:ext cx="2071702" cy="30003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12787378"/>
            <a:ext cx="32861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11572932"/>
            <a:ext cx="29289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Новый этап в развитии алтайской письменности связан с установлением на Алтае советской власти и образованием Ойротской автономной области (1922).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5852" y="785794"/>
            <a:ext cx="5000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Богатейшее фольклорное  наследие алтайцев создало предпосылки для рождения письменной алтайской литературы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Admin\Desktop\2020-02-05\Сканировать10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785794"/>
            <a:ext cx="200026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\\Server\обмен файлами\МАРИНА МЕРЕЕВНА\буклет\Библиотека фото\DSC_0148.JPG"/>
          <p:cNvPicPr/>
          <p:nvPr/>
        </p:nvPicPr>
        <p:blipFill>
          <a:blip r:embed="rId5" cstate="print"/>
          <a:srcRect l="4810" t="17400" r="13923" b="6533"/>
          <a:stretch>
            <a:fillRect/>
          </a:stretch>
        </p:blipFill>
        <p:spPr bwMode="auto">
          <a:xfrm>
            <a:off x="4929190" y="3857628"/>
            <a:ext cx="385765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Admin\Desktop\2020-10-16\Сканировать10003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1714488"/>
            <a:ext cx="2182689" cy="30181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C:\Users\Admin\Desktop\2022-09-12\Сканировать1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000496" y="3214686"/>
            <a:ext cx="1532576" cy="22860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12787378"/>
            <a:ext cx="32861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11572932"/>
            <a:ext cx="29289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Новый этап в развитии алтайской письменности связан с установлением на Алтае советской власти и образованием Ойротской автономной области (1922).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5852" y="571480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Выдающийся сказитель Алтая</a:t>
            </a:r>
          </a:p>
        </p:txBody>
      </p:sp>
      <p:pic>
        <p:nvPicPr>
          <p:cNvPr id="10" name="Рисунок 9" descr="17 МАРТА – 155 ЛЕТ СО ДНЯ РОЖДЕНИЯ НИКОЛАЯ УЛАГАШЕВИЧА УЛАГАШЕВА (1861 – 1946)">
            <a:hlinkClick r:id="rId3" tooltip="&quot;Нажмите для предварительного просмотра изображения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14422"/>
            <a:ext cx="207170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s://orpk.fra1.cdn.digitaloceanspaces.com/uploads/image/175/1947%20-%20%D0%9C%D0%B0%D0%BB%D1%87%D0%B8-%D0%9C%D0%B5%D1%80%D0%B3%D0%B5%D0%B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142984"/>
            <a:ext cx="1571636" cy="2214578"/>
          </a:xfrm>
          <a:prstGeom prst="rect">
            <a:avLst/>
          </a:prstGeom>
          <a:noFill/>
        </p:spPr>
      </p:pic>
      <p:pic>
        <p:nvPicPr>
          <p:cNvPr id="2054" name="Picture 6" descr="https://www.libex.ru/img/x/24/22/8d8a4.jp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929454" y="714356"/>
            <a:ext cx="1571636" cy="235745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00034" y="4143380"/>
            <a:ext cx="38576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Улагашев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Николай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Улагашевич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(1861-1946)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народный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сказитель, от него записано около 30 героических сказаний и множество сказок.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1939 году вышла отдельная книга записанных от него произведений — «Алтай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чёрчёктёр=Алтайские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сказки». Фольклорные тексты, сохраненные в памяти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Улагашева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являются неоценимым  богатством алтайского народа.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http://185.66.29.234/bd/jpg/556/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1285860"/>
            <a:ext cx="1571627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https://www.vtourisme.com/images/a_big002/image12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43702" y="3500438"/>
            <a:ext cx="2000240" cy="2672543"/>
          </a:xfrm>
          <a:prstGeom prst="rect">
            <a:avLst/>
          </a:prstGeom>
          <a:noFill/>
        </p:spPr>
      </p:pic>
      <p:pic>
        <p:nvPicPr>
          <p:cNvPr id="14" name="Рисунок 13" descr="\\server\обмен файлами\СЕКТОР СОХРАННОСТИ ОСНОВНОГО ФОНДА И ЦЕНТР КНИЖНЫХ ПАМЯТНИКОВ\ЦКП\2022-01-14\Сканировать10005 - копия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4429132"/>
            <a:ext cx="1584446" cy="207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2020-02-03\Сканировать10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85794"/>
            <a:ext cx="180975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185.66.29.234/bd/jpg/170/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714752"/>
            <a:ext cx="2037076" cy="244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&amp;quot;Алтайские сказки&amp;quot; (1937), &amp;quot;Темир-Санаа -Ойротск..."/>
          <p:cNvPicPr>
            <a:picLocks noChangeAspect="1" noChangeArrowheads="1"/>
          </p:cNvPicPr>
          <p:nvPr/>
        </p:nvPicPr>
        <p:blipFill>
          <a:blip r:embed="rId4"/>
          <a:srcRect l="50000"/>
          <a:stretch>
            <a:fillRect/>
          </a:stretch>
        </p:blipFill>
        <p:spPr bwMode="auto">
          <a:xfrm>
            <a:off x="6429388" y="928670"/>
            <a:ext cx="1928826" cy="250033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5786" y="4143380"/>
            <a:ext cx="3143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довоенный период в переводах А. Коптелова, А.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Смердова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Мухачева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Е. Стюарт, В. Непомнящих  и др. были опубликованы алтайские героические сказания, сказки, легенды, предания и народные песни на русском языке.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9-44.userapi.com/impf/iyfqqcqgumABK9A2HOoxEQorHos1f062Hp9PsA/OtjwyH93QmQ.jpg?size=688x1000&amp;quality=96&amp;sign=e4d006d0b4be3cf1660934a69a3ed07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3643314"/>
            <a:ext cx="1770639" cy="257176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lum contrast="-10000"/>
          </a:blip>
          <a:srcRect/>
          <a:stretch>
            <a:fillRect/>
          </a:stretch>
        </p:blipFill>
        <p:spPr bwMode="auto">
          <a:xfrm>
            <a:off x="3214678" y="571480"/>
            <a:ext cx="2327272" cy="300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292 с.1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5357818" y="1357298"/>
            <a:ext cx="1774008" cy="2428892"/>
          </a:xfrm>
          <a:prstGeom prst="rect">
            <a:avLst/>
          </a:prstGeom>
          <a:noFill/>
        </p:spPr>
      </p:pic>
      <p:pic>
        <p:nvPicPr>
          <p:cNvPr id="28676" name="Picture 4" descr="49 с.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786190"/>
            <a:ext cx="2143140" cy="28575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1472" y="4000504"/>
            <a:ext cx="2928958" cy="187743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Кучияк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Павел Васильевич (1897-1943) -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алтайский поэт, драматург, один из зачинателей алтайской советской литературы, один из первых собирателей и исследователей устной народной поэзии алтайцев.</a:t>
            </a:r>
          </a:p>
          <a:p>
            <a:pPr algn="just"/>
            <a:endParaRPr lang="ru-RU" dirty="0"/>
          </a:p>
        </p:txBody>
      </p:sp>
      <p:pic>
        <p:nvPicPr>
          <p:cNvPr id="15362" name="Picture 2" descr="https://persons-info.com/userfiles/image/persons/20000-30000/22000-23000/22738/KUCHIIAK_Pavel_Vasilevich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642918"/>
            <a:ext cx="2286016" cy="3071834"/>
          </a:xfrm>
          <a:prstGeom prst="rect">
            <a:avLst/>
          </a:prstGeom>
          <a:noFill/>
        </p:spPr>
      </p:pic>
      <p:pic>
        <p:nvPicPr>
          <p:cNvPr id="10" name="Рисунок 9" descr="C:\Users\Admin\Desktop\2020-02-03\Сканировать10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500174"/>
            <a:ext cx="185738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286116" y="714356"/>
            <a:ext cx="5214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Значительную роль в развитии литературного процесса в Горном Алтае сыграло творчество поэта, писателя и драматурга П.В.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Кучияка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/>
          </a:p>
        </p:txBody>
      </p:sp>
      <p:pic>
        <p:nvPicPr>
          <p:cNvPr id="14" name="Picture 4" descr="526 с.7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9933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416318">
            <a:off x="6994134" y="1737979"/>
            <a:ext cx="1714512" cy="2357454"/>
          </a:xfrm>
          <a:prstGeom prst="rect">
            <a:avLst/>
          </a:prstGeom>
          <a:noFill/>
        </p:spPr>
      </p:pic>
      <p:pic>
        <p:nvPicPr>
          <p:cNvPr id="15" name="Picture 2" descr="695 с.1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F9933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286512" y="4071942"/>
            <a:ext cx="1928827" cy="26432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://fanread.ru/store/book/pictures/3/?src=1391372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785794"/>
            <a:ext cx="214314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s://i.livelib.ru/auface/154899/o/ae2a/Anna_Gar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714356"/>
            <a:ext cx="2000264" cy="2571768"/>
          </a:xfrm>
          <a:prstGeom prst="rect">
            <a:avLst/>
          </a:prstGeom>
          <a:noFill/>
        </p:spPr>
      </p:pic>
      <p:pic>
        <p:nvPicPr>
          <p:cNvPr id="21508" name="Picture 4" descr="https://bidspirit-images.global.ssl.fastly.net/thearc/cloned-images/172489/013/a_ignore_q_80_w_1000_c_limit_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785794"/>
            <a:ext cx="2033637" cy="2786083"/>
          </a:xfrm>
          <a:prstGeom prst="rect">
            <a:avLst/>
          </a:prstGeom>
          <a:noFill/>
        </p:spPr>
      </p:pic>
      <p:sp>
        <p:nvSpPr>
          <p:cNvPr id="21510" name="AutoShape 6" descr="https://cdn1.ozone.ru/multimedia/c1200/10115525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cdn1.ozone.ru/multimedia/c1200/10115525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s://cdn1.ozone.ru/multimedia/c1200/10115525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6" name="Picture 12" descr="https://libcat.ru/uploads/posts/book/anna-garf-ak-chechek-belyj-cveto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143380"/>
            <a:ext cx="2071702" cy="2428892"/>
          </a:xfrm>
          <a:prstGeom prst="rect">
            <a:avLst/>
          </a:prstGeom>
          <a:noFill/>
        </p:spPr>
      </p:pic>
      <p:pic>
        <p:nvPicPr>
          <p:cNvPr id="10" name="Рисунок 9" descr="C:\Users\Admin\Desktop\2020-02-03\Сканировать10006.JPG"/>
          <p:cNvPicPr/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57554" y="3786190"/>
            <a:ext cx="200026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71472" y="3429000"/>
            <a:ext cx="27860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Гарф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Анна Львовна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(1908-1997) - собирательница фольклора Алтая.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3570" y="3857628"/>
            <a:ext cx="292895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Благодаря творческому содружеству двух писателей — А.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Гарф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П.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Кучияка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алтайские народные сказки получили широкую известность и были  переведены на языки народов СССР, а некоторые из них опубликованы на иностранных языках в изданиях для зарубежных читателей.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185.66.29.234/bd/jpg/521/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642918"/>
            <a:ext cx="179546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185.66.29.234/bd/jpg/59/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572132" y="500042"/>
            <a:ext cx="2122358" cy="2714644"/>
          </a:xfrm>
          <a:prstGeom prst="rect">
            <a:avLst/>
          </a:prstGeom>
          <a:noFill/>
        </p:spPr>
      </p:pic>
      <p:pic>
        <p:nvPicPr>
          <p:cNvPr id="9" name="Рисунок 8" descr="http://185.66.29.234/bd/jpg/26/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642918"/>
            <a:ext cx="214314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642910" y="3643314"/>
            <a:ext cx="31432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В 1928 году многие национальные языки Советского Союза перешли на латинскую графику. В Ойротской автономной области  этот процесс начался в конце 1928 года, и все алтайские печатные издания выходили на латинской графике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jаналиф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около 10 лет. </a:t>
            </a:r>
            <a:endParaRPr lang="ru-RU" sz="1400" dirty="0"/>
          </a:p>
        </p:txBody>
      </p:sp>
      <p:pic>
        <p:nvPicPr>
          <p:cNvPr id="14" name="Picture 8" descr="57 с.1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3571"/>
          <a:stretch>
            <a:fillRect/>
          </a:stretch>
        </p:blipFill>
        <p:spPr bwMode="auto">
          <a:xfrm rot="423127">
            <a:off x="6786578" y="1643050"/>
            <a:ext cx="2000264" cy="2857520"/>
          </a:xfrm>
          <a:prstGeom prst="rect">
            <a:avLst/>
          </a:prstGeom>
          <a:noFill/>
        </p:spPr>
      </p:pic>
      <p:pic>
        <p:nvPicPr>
          <p:cNvPr id="15" name="Picture 6" descr="58 с.1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86512" y="3571876"/>
            <a:ext cx="2000264" cy="278608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071802" y="2928934"/>
            <a:ext cx="27146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Первый сборник стихов начинающих поэтов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Ойротии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(1935)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7" cstate="print"/>
          <a:srcRect l="5618" t="6710" r="4815" b="8874"/>
          <a:stretch>
            <a:fillRect/>
          </a:stretch>
        </p:blipFill>
        <p:spPr bwMode="auto">
          <a:xfrm rot="16200000">
            <a:off x="3428992" y="3857628"/>
            <a:ext cx="30718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857232"/>
            <a:ext cx="37862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Большое значение в развитии алтайской литературы имели переводы художественной литературы. На алтайский язык переведены произведения классиков русской и советской литературы: А. Пушкина, М. Лермонтова, Н. Некрасова, Н. Гоголя, Т. Шевченко, А. Горького, В. Маяковского, и др. Переводы стали ярким художественным явлением в алтайской литературе.</a:t>
            </a:r>
          </a:p>
        </p:txBody>
      </p:sp>
      <p:pic>
        <p:nvPicPr>
          <p:cNvPr id="3" name="Рисунок 2" descr="http://185.66.29.234/bd/jpg/138/2.jpg"/>
          <p:cNvPicPr/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43438" y="857232"/>
            <a:ext cx="177672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185.66.29.234/bd/jpg/142/3.jpg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86578" y="714356"/>
            <a:ext cx="177443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52 с.1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428596" y="3786190"/>
            <a:ext cx="1928826" cy="2527427"/>
          </a:xfrm>
          <a:prstGeom prst="rect">
            <a:avLst/>
          </a:prstGeom>
          <a:noFill/>
        </p:spPr>
      </p:pic>
      <p:pic>
        <p:nvPicPr>
          <p:cNvPr id="7" name="Рисунок 6" descr="C:\Users\Admin\Desktop\2022-08-16\Сканировать1 - копия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3357562"/>
            <a:ext cx="1864704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Users\Admin\Desktop\2020-10-16\Сканировать10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2857496"/>
            <a:ext cx="2071702" cy="3000396"/>
          </a:xfrm>
          <a:prstGeom prst="rect">
            <a:avLst/>
          </a:prstGeom>
          <a:noFill/>
        </p:spPr>
      </p:pic>
      <p:pic>
        <p:nvPicPr>
          <p:cNvPr id="8" name="Рисунок 7" descr="C:\Users\Admin\Desktop\2022-08-16\Сканировать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3357562"/>
            <a:ext cx="1866538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185.66.29.234/bd/jpg/221/1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 rot="377094">
            <a:off x="5969874" y="4058036"/>
            <a:ext cx="1958792" cy="248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68344" y="857232"/>
            <a:ext cx="8183880" cy="3929090"/>
          </a:xfrm>
        </p:spPr>
        <p:txBody>
          <a:bodyPr>
            <a:noAutofit/>
          </a:bodyPr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Список использованных источников</a:t>
            </a:r>
          </a:p>
          <a:p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Алтай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литературанын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туукизи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учебное пособие для студентов, обучающихся по специальностям "Филология", "Родной язык и литература" с доп. специальностью "Русский язык и литература", "Родной язык и литература" / под общей редакцией Н. М.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Киндиковой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-Ч. 1. - Горно-Алтайск: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РИО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Универ-Принт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 ГАГУ, 2008. - 207 с.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История алтайской литературы /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Ин-т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алтаистики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им. С. С.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Суразакова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РА; отв. ред. Р. А. Палкина, отв. ред. Э. П.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Чинина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отв. ред. С. Н.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Тарбанакова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Горно-Алтайск: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Горно-Алт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тип. - Кн. 1. - 2004. – С. 153-184.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Киндикова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 М. Алтайская литература: проблемы и суждения /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ред. Ч. Г. Гусейнов. - Горно-Алтайск: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Сумер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2008. – 188 с.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Киндикова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Н.М. Статьи об алтайской литературе / Федеральное агентство по образованию, Горно-Алтайский государственный университет. - Горно-Алтайск: [б. и.], 2010. – 176 с.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Ойротия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зеркале литературы: антология /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М-во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культуры Республика Алтай,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библиотека Республики Алтай им. М. В.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Чевалкова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сост.,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текстов,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прилож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.: Э. П.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Чинина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Т. П.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Шастина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вст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ст. Т. П.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Шастина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Горно-Алтайск: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Полиграфика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2020. - 308 с.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Очерки по истории алтайской литературы / Горно-Алтайский научно-исследовательский институт истории, языка и литературы; под общей редакцией С. С.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Суразакова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Горно-Алтайск: [б. и.], 1969. - 191 с.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Судьба и литературное наследие репрессированных: взгляд из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ХХI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века =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Актуга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бурулаткандардын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салымы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энчизи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ХХI-чи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чактан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кайра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коргони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агентство по образованию.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науч.-практ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.; сост. Н. М.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Киндикова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Горно-Алтайск: Тип. "Алтай полиграф", 2010. - 189 с.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4414" y="6072206"/>
            <a:ext cx="6215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 «Национальная библиотека имени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М.В.Чевалкова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8794" y="428604"/>
            <a:ext cx="564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Алтайская литература </a:t>
            </a:r>
            <a:r>
              <a:rPr lang="ru-RU" b="1" dirty="0" err="1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20-40-х</a:t>
            </a:r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 годов </a:t>
            </a:r>
            <a:r>
              <a:rPr lang="ru-RU" b="1" dirty="0" err="1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ХХ</a:t>
            </a:r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 века</a:t>
            </a:r>
            <a:endParaRPr lang="ru-RU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2844" y="3357562"/>
            <a:ext cx="3929090" cy="20431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 обретением регионом статуса автономной области  в 1922 году начинается приобщение народа к грамоте, развитие образования, издательской деятельности. В газеты, буквари, учебники, изданные на алтайском языке, включаются первые произведения начинающих писателей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4348" y="1357298"/>
            <a:ext cx="4572032" cy="10001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Алтайская письменная литература, зародившаяся в годы Советской власти, совершила сложный путь развития и имеет свою богатую историю.</a:t>
            </a:r>
            <a:endParaRPr lang="ru-RU" sz="1400" dirty="0"/>
          </a:p>
        </p:txBody>
      </p:sp>
      <p:pic>
        <p:nvPicPr>
          <p:cNvPr id="5" name="Picture 2" descr="C:\Users\Admin\Desktop\2020-10-08\Сканировать1.JPG"/>
          <p:cNvPicPr>
            <a:picLocks noChangeAspect="1" noChangeArrowheads="1"/>
          </p:cNvPicPr>
          <p:nvPr/>
        </p:nvPicPr>
        <p:blipFill>
          <a:blip r:embed="rId2" cstate="print"/>
          <a:srcRect t="9091" r="6316" b="1818"/>
          <a:stretch>
            <a:fillRect/>
          </a:stretch>
        </p:blipFill>
        <p:spPr bwMode="auto">
          <a:xfrm>
            <a:off x="4214810" y="2643182"/>
            <a:ext cx="457203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185.66.29.234/bd/gazeti/Kizil%20Oyrot/1927/77/77%20-%200002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8947" t="28572" r="30044" b="50893"/>
          <a:stretch>
            <a:fillRect/>
          </a:stretch>
        </p:blipFill>
        <p:spPr bwMode="auto">
          <a:xfrm rot="354792">
            <a:off x="3286116" y="2786058"/>
            <a:ext cx="2928958" cy="278608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928670"/>
            <a:ext cx="38576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8794" y="428604"/>
            <a:ext cx="564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Алтайская литература </a:t>
            </a:r>
            <a:r>
              <a:rPr lang="ru-RU" b="1" dirty="0" err="1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20-40-х</a:t>
            </a:r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 годов </a:t>
            </a:r>
            <a:r>
              <a:rPr lang="ru-RU" b="1" dirty="0" err="1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ХХ</a:t>
            </a:r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 века</a:t>
            </a:r>
            <a:endParaRPr lang="ru-RU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https://2.bp.blogspot.com/-bA1LNAV1was/Vx-YZ6mjCyI/AAAAAAAAB48/0bIXlEFh9QkPJhrBBZT1KfiU0AcTusBVACLcB/s1600/%25D0%2590%25D0%25BB%25D1%2582%25D0%25B0%25D0%25B9%2B%25D0%25BA%25D0%25BD%25D0%25B8%25D0%25B3%25D0%25B0%2B05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643314"/>
            <a:ext cx="3670823" cy="261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14348" y="1428736"/>
            <a:ext cx="49292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20-30-е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гг.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в. большую роль в зарождении алтайской письменной литературы сыграла газета «Кызыл Ойрот» на алтайском языке. На ее страницах появились первые произведения алтайских советских писателей М.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Мундус-Эдокова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А.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Толтока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Чагат-Строева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А.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Тозыякова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И.Тантыева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А.Чокова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др. </a:t>
            </a:r>
          </a:p>
        </p:txBody>
      </p:sp>
      <p:pic>
        <p:nvPicPr>
          <p:cNvPr id="8" name="Picture 4" descr="http://185.66.29.234/bd/gazeti/Kizil%20Oyrot/1925/1/1%20-%200002.jpg"/>
          <p:cNvPicPr>
            <a:picLocks noChangeAspect="1" noChangeArrowheads="1"/>
          </p:cNvPicPr>
          <p:nvPr/>
        </p:nvPicPr>
        <p:blipFill>
          <a:blip r:embed="rId4"/>
          <a:srcRect l="77430" t="3657" r="2508" b="26829"/>
          <a:stretch>
            <a:fillRect/>
          </a:stretch>
        </p:blipFill>
        <p:spPr bwMode="auto">
          <a:xfrm>
            <a:off x="6215074" y="785794"/>
            <a:ext cx="2714644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185.66.29.234/bd/jpg/62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429000"/>
            <a:ext cx="2143140" cy="3071834"/>
          </a:xfrm>
          <a:prstGeom prst="rect">
            <a:avLst/>
          </a:prstGeom>
          <a:noFill/>
        </p:spPr>
      </p:pic>
      <p:pic>
        <p:nvPicPr>
          <p:cNvPr id="4" name="Picture 16" descr="http://nbra.ru/bd/jpg/315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642918"/>
            <a:ext cx="1821669" cy="2571768"/>
          </a:xfrm>
          <a:prstGeom prst="rect">
            <a:avLst/>
          </a:prstGeom>
          <a:noFill/>
        </p:spPr>
      </p:pic>
      <p:pic>
        <p:nvPicPr>
          <p:cNvPr id="7" name="Picture 4" descr="https://ds03.infourok.ru/uploads/ex/0f65/00008494-0fac8970/img21.jpg"/>
          <p:cNvPicPr>
            <a:picLocks noChangeAspect="1" noChangeArrowheads="1"/>
          </p:cNvPicPr>
          <p:nvPr/>
        </p:nvPicPr>
        <p:blipFill>
          <a:blip r:embed="rId4"/>
          <a:srcRect l="3767" t="3194" r="49358" b="5139"/>
          <a:stretch>
            <a:fillRect/>
          </a:stretch>
        </p:blipFill>
        <p:spPr bwMode="auto">
          <a:xfrm>
            <a:off x="642910" y="714356"/>
            <a:ext cx="2286016" cy="321471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4071941"/>
            <a:ext cx="27146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/>
            <a:endParaRPr lang="ru-RU" sz="1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/>
            <a:endParaRPr lang="ru-RU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dirty="0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6858016" y="3571876"/>
            <a:ext cx="200026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Поэма П. А. </a:t>
            </a:r>
            <a:r>
              <a:rPr lang="ru-RU" sz="14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Чагат-Строева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«</a:t>
            </a:r>
            <a:r>
              <a:rPr lang="ru-RU" sz="14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Ойгор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баатыр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 (о В.И. Ленине)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первая в истории алтайской советской литературы художественная книга, вышедшая отдельным изданием.</a:t>
            </a:r>
            <a:endParaRPr lang="ru-RU" sz="1400" dirty="0" smtClean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Admin\Desktop\2020-02-03\Копия Копия Сканировать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642918"/>
            <a:ext cx="200026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28596" y="4000504"/>
            <a:ext cx="43577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Чагат-Строев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Павел Александрович (1887–1938)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- один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из зачинателей алтайской советской литературы. В 1922 г. на Всероссийском съезде Советов он был избран членом ВЦИК от Ойротской автономной области, в 1934 году стал членом Союза писателей СССР. В 1937 году был  репрессирован. Автор книг: "Кара - </a:t>
            </a:r>
            <a:r>
              <a:rPr lang="ru-RU" sz="14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Корум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" (1927), "</a:t>
            </a:r>
            <a:r>
              <a:rPr lang="ru-RU" sz="14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Ӱч jÿзÿн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кожоҥ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" ("Три разновидности песен» (1929), составитель первой хрестоматии по алтайской литературе (1934) и многих учебных изданий  </a:t>
            </a:r>
            <a:r>
              <a:rPr lang="ru-RU" sz="14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Ойротии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 spd="slow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3929066"/>
            <a:ext cx="3786214" cy="1857388"/>
          </a:xfrm>
        </p:spPr>
        <p:txBody>
          <a:bodyPr>
            <a:noAutofit/>
          </a:bodyPr>
          <a:lstStyle/>
          <a:p>
            <a:pPr marL="0" indent="-457200" algn="just">
              <a:buNone/>
            </a:pPr>
            <a:r>
              <a:rPr lang="ru-RU" sz="1400" b="1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Мундус-Эдоков</a:t>
            </a:r>
            <a:r>
              <a:rPr lang="ru-RU" sz="14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Мирон Васильевич </a:t>
            </a:r>
            <a:br>
              <a:rPr lang="ru-RU" sz="14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(1879-1942)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поэт, писатель, переводчик. В историю алтайской литературы он вошел как основоположник национальной драматургии. Его пьесы «Невестка» (1927), «Прежде и теперь» (1928), «Калым» (1922) касались актуальных проблем становления нового быта, новых обычаев советской алтайской деревни.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edoko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14356"/>
            <a:ext cx="242889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185.66.29.234/bd/jpg/474/1.jpg"/>
          <p:cNvPicPr/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857620" y="714356"/>
            <a:ext cx="207170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185.66.29.234/bd/jpg/461/1.jpg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29388" y="928670"/>
            <a:ext cx="2000264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185.66.29.234/bd/jpg/488/1.jpg"/>
          <p:cNvPicPr/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311907">
            <a:off x="5277631" y="3305056"/>
            <a:ext cx="21336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://185.66.29.234/bd/jpg/144/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714752"/>
            <a:ext cx="214314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11771"/>
          <a:stretch>
            <a:fillRect/>
          </a:stretch>
        </p:blipFill>
        <p:spPr bwMode="auto">
          <a:xfrm>
            <a:off x="714348" y="571480"/>
            <a:ext cx="2296598" cy="299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 descr="http://185.66.29.234/bd/jpg/143/1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3452804" y="571480"/>
            <a:ext cx="2333641" cy="300039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71472" y="4071942"/>
            <a:ext cx="32861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Тозыяков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Федор Сергеевич (1866-1937)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учитель, автор-составитель  нескольких учебников для алтайских школ (в соавторстве).   В содружестве с братом Алексеем Васильевичем подготовили и выпустили сборник драматических произведений на алтайском языке.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001 - 0002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6143636" y="642918"/>
            <a:ext cx="2214578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143636" y="4071942"/>
            <a:ext cx="25003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Тозыяков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Алексей Васильевич (1880-1938)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поэт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драматург, составитель учебников для алтайских школ. Произведения </a:t>
            </a:r>
            <a:r>
              <a:rPr lang="ru-RU" sz="14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Тозыякова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печатались на страницах газет «Кызыл Ойрот», «Красная </a:t>
            </a:r>
            <a:r>
              <a:rPr lang="ru-RU" sz="14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Ойротия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2000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785786" y="785794"/>
            <a:ext cx="1993509" cy="2857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00034" y="3740450"/>
            <a:ext cx="28575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Каланаков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Николай Андреевич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(1888-1960) -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поэт, прозаик, составитель первых учебных пособий.</a:t>
            </a:r>
            <a:r>
              <a:rPr lang="ru-RU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Преподавал  алтайский язык и его методику в </a:t>
            </a:r>
            <a:r>
              <a:rPr lang="ru-RU" sz="14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педтехникуме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http://185.66.29.234/bd/jpg/29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714752"/>
            <a:ext cx="2071702" cy="2928958"/>
          </a:xfrm>
          <a:prstGeom prst="rect">
            <a:avLst/>
          </a:prstGeom>
          <a:noFill/>
        </p:spPr>
      </p:pic>
      <p:pic>
        <p:nvPicPr>
          <p:cNvPr id="6" name="Picture 5" descr="522 с.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642918"/>
            <a:ext cx="2214578" cy="3143272"/>
          </a:xfrm>
          <a:prstGeom prst="rect">
            <a:avLst/>
          </a:prstGeom>
          <a:noFill/>
        </p:spPr>
      </p:pic>
      <p:pic>
        <p:nvPicPr>
          <p:cNvPr id="8" name="Рисунок 7" descr="http://185.66.29.234/bd/jpg/319/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571481"/>
            <a:ext cx="212407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185.66.29.234/bd/jpg/272/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64241">
            <a:off x="3658923" y="3642389"/>
            <a:ext cx="2143140" cy="31110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2019-06-06\Сканировать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3929066"/>
            <a:ext cx="2214578" cy="271464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572008"/>
            <a:ext cx="3532152" cy="1785950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В 1928 году был опубликован первый авторский сборник прозаических произведений на алтайском языке, свидетельствующий о зарождении алтайской литературы нового времени. Книга вышла под названием 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«Кызыл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jылдыс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(«Красная звезда»), она посвящена жизни алтайского села и службе алтайской молодежи в армии.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4" name="Picture 2" descr="http://185.66.29.234/bd/jpg/124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642918"/>
            <a:ext cx="2643206" cy="3786214"/>
          </a:xfrm>
          <a:prstGeom prst="rect">
            <a:avLst/>
          </a:prstGeom>
          <a:noFill/>
        </p:spPr>
      </p:pic>
      <p:pic>
        <p:nvPicPr>
          <p:cNvPr id="5" name="Рисунок 4" descr="001 - 0001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6215074" y="571480"/>
            <a:ext cx="2428892" cy="3176589"/>
          </a:xfrm>
          <a:prstGeom prst="rect">
            <a:avLst/>
          </a:prstGeom>
          <a:ln w="38100" cap="sq">
            <a:solidFill>
              <a:schemeClr val="tx2">
                <a:lumMod val="50000"/>
                <a:lumOff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86116" y="1643051"/>
            <a:ext cx="27146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Кумандин</a:t>
            </a:r>
            <a:r>
              <a:rPr lang="ru-RU" sz="14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Сергей Яковлевич (1877-196?) 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– прозаик, автор ряда учебников для алтайских школ, автор-составитель первого </a:t>
            </a:r>
            <a:r>
              <a:rPr lang="ru-RU" sz="14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алтайско-русского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словаря (Москва, 1923). В 20-е годы ХХ века </a:t>
            </a:r>
            <a:r>
              <a:rPr lang="ru-RU" sz="14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Кумандин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работал переводчиком в Областном издательстве, писал рассказы, статьи. </a:t>
            </a:r>
          </a:p>
        </p:txBody>
      </p:sp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952" r="3423" b="6067"/>
          <a:stretch>
            <a:fillRect/>
          </a:stretch>
        </p:blipFill>
        <p:spPr bwMode="auto">
          <a:xfrm>
            <a:off x="642910" y="500042"/>
            <a:ext cx="2428892" cy="32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8596" y="3929066"/>
            <a:ext cx="2857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Токмашов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Токмашев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 Георгий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Маркелович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(псевдоним Г.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Очы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 (1892-1960)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автор-составитель учебников для алтайских школ, переводчик, собиратель фольклора. </a:t>
            </a:r>
          </a:p>
        </p:txBody>
      </p:sp>
      <p:pic>
        <p:nvPicPr>
          <p:cNvPr id="11272" name="Picture 8" descr="478 с.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3643314"/>
            <a:ext cx="1785950" cy="2643206"/>
          </a:xfrm>
          <a:prstGeom prst="rect">
            <a:avLst/>
          </a:prstGeom>
          <a:noFill/>
        </p:spPr>
      </p:pic>
      <p:pic>
        <p:nvPicPr>
          <p:cNvPr id="11266" name="Picture 2" descr="489 с.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571480"/>
            <a:ext cx="2071702" cy="2857520"/>
          </a:xfrm>
          <a:prstGeom prst="rect">
            <a:avLst/>
          </a:prstGeom>
          <a:noFill/>
        </p:spPr>
      </p:pic>
      <p:pic>
        <p:nvPicPr>
          <p:cNvPr id="8" name="Рисунок 7" descr="http://www.litfund.ru/images/news/201604/litfund_2132_12-330-C325595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3429000"/>
            <a:ext cx="264320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143240" y="642918"/>
            <a:ext cx="314327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В 30-е годы событием в алтайской культуре стало издание героического сказания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Когутэй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записанного Г. М.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Токмашовым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1914 г. от алтайского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сказочника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Ютканакова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Михаила, проживавшего в поселке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Айула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С 1933 по 1935 г. оно издавалось четыре раза.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Перевод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Когутэя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на русский язык, подготовленный Г.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Токмашевым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В.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Зазубриным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впервые был опубликован в журнале «Новый мир» (1933).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2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7850</TotalTime>
  <Words>1227</Words>
  <Application>Microsoft Office PowerPoint</Application>
  <PresentationFormat>Экран (4:3)</PresentationFormat>
  <Paragraphs>74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В 1928 году был опубликован первый авторский сборник прозаических произведений на алтайском языке, свидетельствующий о зарождении алтайской литературы нового времени. Книга вышла под названием «Кызыл jылдыс» («Красная звезда»), она посвящена жизни алтайского села и службе алтайской молодежи в армии.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М. В. Чевалков: вехи жизни  </dc:title>
  <dc:creator>Admin</dc:creator>
  <cp:lastModifiedBy>Admin</cp:lastModifiedBy>
  <cp:revision>1199</cp:revision>
  <dcterms:created xsi:type="dcterms:W3CDTF">2016-09-19T11:08:16Z</dcterms:created>
  <dcterms:modified xsi:type="dcterms:W3CDTF">2022-09-21T03:19:36Z</dcterms:modified>
</cp:coreProperties>
</file>