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c78ad14c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c78ad14c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c78ad14c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ac78ad14c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c78ad14c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ac78ad14c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ace631a57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ace631a57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d35df7c6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ad35df7c6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ab0d02f15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ab0d02f15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ace98dcb2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ace98dcb2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b0d02f15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ab0d02f15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2b3c1bab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2b3c1bab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233cb956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233cb956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233cb9564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a233cb9564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233cb956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a233cb956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233cb9564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233cb9564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2C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znanio.ru/media/kurs_lektsij_istoriya_kartin_aleksandr_dejneka_mat_istoriya_izobrazitelnogo_iskusstva_dhsh-161338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ru.wikipedia.org/wiki/%D0%AF%D0%B1%D0%BB%D0%BE%D0%BD%D1%81%D0%BA%D0%B0%D1%8F,_%D0%A2%D0%B0%D1%82%D1%8C%D1%8F%D0%BD%D0%B0_%D0%9D%D0%B8%D0%BB%D0%BE%D0%B2%D0%BD%D0%B0" TargetMode="External"/><Relationship Id="rId4" Type="http://schemas.openxmlformats.org/officeDocument/2006/relationships/hyperlink" Target="http://ency.info/mirovaya-khudozhestvennaya-kultura/russkoe-izobrazitelnoe-iskusstvo-i-arkhitektura/izobrazitelnoe-iskusstvo-i-arkhitektura-sovetskogo-perioda/990-tvorchestvo-tatyany-yablonskoj" TargetMode="External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liveinternet.ru/users/2010239/post89573111/" TargetMode="External"/><Relationship Id="rId4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ru.wikipedia.org/wiki/%D0%93%D0%BE%D1%80%D1%8E%D1%88%D0%BA%D0%B8%D0%BD-%D0%A1%D0%BE%D1%80%D0%BE%D0%BA%D0%BE%D0%BF%D1%83%D0%B4%D0%BE%D0%B2,_%D0%98%D0%B2%D0%B0%D0%BD_%D0%A1%D0%B8%D0%BB%D1%8B%D1%87" TargetMode="External"/><Relationship Id="rId4" Type="http://schemas.openxmlformats.org/officeDocument/2006/relationships/image" Target="../media/image7.jp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084550" y="117450"/>
            <a:ext cx="49749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Выставка-вернисаж</a:t>
            </a:r>
            <a:endParaRPr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568950" y="241700"/>
            <a:ext cx="8006100" cy="31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5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ЖЕНЩИНА</a:t>
            </a:r>
            <a:endParaRPr sz="65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5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С РЕБЁНКОМ</a:t>
            </a:r>
            <a:endParaRPr sz="65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65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НА РУКАХ</a:t>
            </a:r>
            <a:endParaRPr sz="65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225" y="2796200"/>
            <a:ext cx="1580225" cy="210840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 amt="97000"/>
          </a:blip>
          <a:stretch>
            <a:fillRect/>
          </a:stretch>
        </p:blipFill>
        <p:spPr>
          <a:xfrm flipH="1">
            <a:off x="7231700" y="2796200"/>
            <a:ext cx="1606392" cy="210840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0368" y="3293050"/>
            <a:ext cx="2359976" cy="15275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59" name="Google Shape;59;p13"/>
          <p:cNvSpPr txBox="1"/>
          <p:nvPr/>
        </p:nvSpPr>
        <p:spPr>
          <a:xfrm>
            <a:off x="2527700" y="4753275"/>
            <a:ext cx="41691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 картинам художников ХХ века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171350" y="397200"/>
            <a:ext cx="4652400" cy="45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Александр Александрович Дейнека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(1899-1969)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Советский, российский художник-живописец, монументалист, график, скульптор, педагог, народный художник СССР (1963), Герой Социалистического Труда (1969).</a:t>
            </a:r>
            <a:endParaRPr b="1" sz="12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 облике молодой женщины, величественной и нежной,  удивительно естественно и гармонично сочетаются физическое и духовное здоровье.  “Мать” в трактовке художника воспринимается как нравственный и эстетический идеал.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Подробнее: </a:t>
            </a:r>
            <a:r>
              <a:rPr b="1" lang="ru" sz="10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https://znanio.ru/media/kurs_lektsij_istoriya_kartin_aleksandr_dejneka_mat_istoriya_izobrazitelnogo_iskusstva_dhsh-161338</a:t>
            </a:r>
            <a:endParaRPr b="1" sz="1000">
              <a:solidFill>
                <a:srgbClr val="4A86E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4675" y="612125"/>
            <a:ext cx="4097349" cy="307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4823750" y="4018125"/>
            <a:ext cx="38469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Мать. 1932 г.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idx="1" type="body"/>
          </p:nvPr>
        </p:nvSpPr>
        <p:spPr>
          <a:xfrm>
            <a:off x="3564950" y="392750"/>
            <a:ext cx="5418000" cy="41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Татьяна Ниловна Яблонская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(1917-2005)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Советская и украинская художница, Народный художник СССР (1982).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Подробнее о жизни и творчестве: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https://ru.wikipedia.org/wiki/Яблонская,_Татьяна_Ниловна</a:t>
            </a:r>
            <a:endParaRPr b="1" sz="13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http://ency.info/mirovaya-khudozhestvennaya-kultura/russkoe-izobrazitelnoe-iskusstvo-i-arkhitektura/izobrazitelnoe-iskusstvo-i-arkhitektura-sovetskogo-perioda/990-tvorchestvo-tatyany-yablonskoj</a:t>
            </a:r>
            <a:endParaRPr b="1" sz="13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325" y="266075"/>
            <a:ext cx="3422625" cy="4346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/>
          <p:nvPr/>
        </p:nvSpPr>
        <p:spPr>
          <a:xfrm>
            <a:off x="241700" y="4612275"/>
            <a:ext cx="31002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Материнство. 1979 г.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8550" y="1815800"/>
            <a:ext cx="2090925" cy="313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4"/>
          <p:cNvSpPr txBox="1"/>
          <p:nvPr/>
        </p:nvSpPr>
        <p:spPr>
          <a:xfrm>
            <a:off x="3524675" y="164325"/>
            <a:ext cx="5277000" cy="14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Валерий Герасимович Тебеков</a:t>
            </a:r>
            <a:endParaRPr b="1" sz="18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График, живописец, сценограф. Член Союза театральных деятелей России (1997), Член Союза художников России (1991), Заслуженный работник культуры Республики Алтай (2006).</a:t>
            </a:r>
            <a:endParaRPr b="1" sz="12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7" name="Google Shape;137;p24"/>
          <p:cNvPicPr preferRelativeResize="0"/>
          <p:nvPr/>
        </p:nvPicPr>
        <p:blipFill rotWithShape="1">
          <a:blip r:embed="rId4">
            <a:alphaModFix/>
          </a:blip>
          <a:srcRect b="15810" l="0" r="0" t="3191"/>
          <a:stretch/>
        </p:blipFill>
        <p:spPr>
          <a:xfrm>
            <a:off x="464851" y="164325"/>
            <a:ext cx="2669400" cy="384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4"/>
          <p:cNvSpPr txBox="1"/>
          <p:nvPr/>
        </p:nvSpPr>
        <p:spPr>
          <a:xfrm>
            <a:off x="171200" y="4008050"/>
            <a:ext cx="3484500" cy="11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Тебеков В.Г. По дорогам Алтая. Живопись, графика. Альбом / В.Г. Тебеков. - Горно-Алтайск: Издательство “Ак чечек”, 2009. - 112 с.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675" y="164975"/>
            <a:ext cx="3347050" cy="443722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/>
          <p:nvPr/>
        </p:nvSpPr>
        <p:spPr>
          <a:xfrm>
            <a:off x="907675" y="4602200"/>
            <a:ext cx="3347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“А</a:t>
            </a: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лтайская мадонна”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2006 г.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5" name="Google Shape;145;p25"/>
          <p:cNvPicPr preferRelativeResize="0"/>
          <p:nvPr/>
        </p:nvPicPr>
        <p:blipFill rotWithShape="1">
          <a:blip r:embed="rId4">
            <a:alphaModFix/>
          </a:blip>
          <a:srcRect b="5753" l="11058" r="3748" t="7463"/>
          <a:stretch/>
        </p:blipFill>
        <p:spPr>
          <a:xfrm>
            <a:off x="5174205" y="164975"/>
            <a:ext cx="3266734" cy="443722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 txBox="1"/>
          <p:nvPr/>
        </p:nvSpPr>
        <p:spPr>
          <a:xfrm>
            <a:off x="5174200" y="4602200"/>
            <a:ext cx="35367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“Пер</a:t>
            </a: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форманс  матери и ребенка”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2006 г.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/>
        </p:nvSpPr>
        <p:spPr>
          <a:xfrm>
            <a:off x="251750" y="422950"/>
            <a:ext cx="8570100" cy="43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Литература: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Georgia"/>
              <a:buAutoNum type="arabicPeriod"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А</a:t>
            </a:r>
            <a:r>
              <a:rPr b="1" lang="ru" sz="15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даскина Н.Л. К.С. Петров-Водкин. Жизнь и творчество / Н.Л. Адаскина. - Москва: БуксМАрт, 2014. - 360 с. </a:t>
            </a:r>
            <a:endParaRPr b="1" sz="15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Georgia"/>
              <a:buAutoNum type="arabicPeriod"/>
            </a:pPr>
            <a:r>
              <a:rPr b="1" lang="ru" sz="15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Куратова И.А. Александр Александрович Дейнека. Альбом / И.А. Куратова. - Москва: “Изобразительное искусство”. - 1974.</a:t>
            </a:r>
            <a:endParaRPr b="1" sz="15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Georgia"/>
              <a:buAutoNum type="arabicPeriod"/>
            </a:pPr>
            <a:r>
              <a:rPr b="1" lang="ru" sz="15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Суздалев П. История Советской живописи / П. Суздалев. - Москва: “Советский художник”. - 1972.</a:t>
            </a:r>
            <a:endParaRPr b="1" sz="15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Georgia"/>
              <a:buAutoNum type="arabicPeriod"/>
            </a:pPr>
            <a:r>
              <a:rPr b="1" lang="ru" sz="15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Тебеков В.Г. По дорогам Алтая. Живопись, графика. Альбом / В.Г. Тебеков. - Горно-Алтайск: Издательство “Ак чечек”, 2009. - 112 с.</a:t>
            </a:r>
            <a:endParaRPr b="1" sz="15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25" y="3281975"/>
            <a:ext cx="9096574" cy="16599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0" dist="0" endA="0" endPos="30000" fadeDir="5400012" kx="0" rotWithShape="0" algn="bl" stPos="0" sy="-100000" ky="0"/>
          </a:effectLst>
        </p:spPr>
      </p:pic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105750" y="214975"/>
            <a:ext cx="8932500" cy="368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95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Международный праздник в честь матерей “День матери” был учрежден в соответствии с Указом Президента России Бориса Ельцина от 30 января 1998 года «О Дне матери». Согласно документу он отмечается в последнее воскресенье ноября. </a:t>
            </a:r>
            <a:endParaRPr b="1" sz="195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ru" sz="195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Цель праздника – «поддержать традиции бережного отношения к женщине, закрепить семейные устои, особо отметить значение в нашей жизни главного человека – Матери».</a:t>
            </a:r>
            <a:endParaRPr b="1" sz="2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211475" y="221575"/>
            <a:ext cx="4934400" cy="43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just">
              <a:lnSpc>
                <a:spcPct val="15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 искусстве XX века совершенно по-новому зазвучала тема материнства, прославляющая самые глубокие и искренние человеческие чувства. Переоценка женских образов сказалась и в возрождении мотива материнства, что ознаменовал отход от семейной политики 1920-х годов и переориентацию на создание общества.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8232" l="3272" r="7553" t="16206"/>
          <a:stretch/>
        </p:blipFill>
        <p:spPr>
          <a:xfrm>
            <a:off x="5589150" y="160550"/>
            <a:ext cx="3218638" cy="42069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5226575" y="4367500"/>
            <a:ext cx="37764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Суздалев П. История Советской живописи / П. Суздалев. - Москва: “Советский художник”. - 1972.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595175" y="210875"/>
            <a:ext cx="5307000" cy="47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Федот Васильевич Сычков 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(1870-1958)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Живописец, заслуженный деятель искусств РСФСР, народный художник Мордовии.</a:t>
            </a:r>
            <a:endParaRPr b="1" sz="12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Картины живописца всегда были связаны с сюжетами сельского быта. Среди его “деревенских работ” особо выделяются ранние портреты, где в качестве моделей служили его мать и две сестры - Дарья и Екатерина. Тяжелое детство отпечаталось в чертах внешности близких художнику  женщин.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 </a:t>
            </a: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подробнее о нем и творчестве: 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https://www.liveinternet.ru/users/2010239/post89573111/</a:t>
            </a:r>
            <a:endParaRPr b="1" sz="13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489" y="210875"/>
            <a:ext cx="2971625" cy="39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271500" y="4310175"/>
            <a:ext cx="31722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Женщина с ребенком. Портрет сестры. 1903 г.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231625" y="110775"/>
            <a:ext cx="5589000" cy="49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Иван Силыч Горюшкин-Сорокопудов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(1873-1954)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Живописец, график, педагог. Заслуженный деятель искусств РСФСР (1943).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Подробнее о нем и его творчестве: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u="sng">
                <a:solidFill>
                  <a:schemeClr val="hlink"/>
                </a:solidFill>
                <a:hlinkClick r:id="rId3"/>
              </a:rPr>
              <a:t>https://ru.wikipedia.org/wiki/Горюшкин-Сорокопудов,_Иван_Силыч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3475" y="285034"/>
            <a:ext cx="3239824" cy="420639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5974600" y="4491425"/>
            <a:ext cx="3038700" cy="6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Мать в ребенком.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1915 г.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2575" y="1505975"/>
            <a:ext cx="2227100" cy="268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2557725" y="201375"/>
            <a:ext cx="3816900" cy="48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Кузьма Сергеевич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Петров-Водкин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(1878-1939)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Российский и советский живописец, график, теоретик искусства, драматург, писатель и педагог, Заслуженный деятель искусств РСФСР (1930).</a:t>
            </a:r>
            <a:endParaRPr b="1" sz="12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45720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4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 творчестве  живописца всегда присутствовала мысль о непреходящей ценности и святости материнства. Через картины “Мать” (1913), “Мать” (1915), “1918 год в Петрограде” (1918) Кузьма Сергеевич передает величие и чистоту русской женщины-матери. </a:t>
            </a:r>
            <a:endParaRPr b="1" sz="14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50" y="352450"/>
            <a:ext cx="2346149" cy="358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7538" y="352450"/>
            <a:ext cx="2462374" cy="32904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6374625" y="3655575"/>
            <a:ext cx="2608200" cy="1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Адаскина Н.Л. К.С. Петров-Водкин. Жизнь и творчество / Н.Л. Адаскина. - Москва: БуксМАрт, 2014. - 360 с</a:t>
            </a:r>
            <a:r>
              <a:rPr b="1" lang="ru" sz="1200">
                <a:solidFill>
                  <a:srgbClr val="FF0000"/>
                </a:solidFill>
              </a:rPr>
              <a:t>. </a:t>
            </a:r>
            <a:endParaRPr b="1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idx="1" type="body"/>
          </p:nvPr>
        </p:nvSpPr>
        <p:spPr>
          <a:xfrm>
            <a:off x="311700" y="322250"/>
            <a:ext cx="4254300" cy="42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45720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45720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 образе матери художник нашел простонародный, возвышенный образ крестьянки. </a:t>
            </a: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К.С. Петров-Водкин стремился увидеть в крестьянской матери традиционный тип богородицы. 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9400" y="927450"/>
            <a:ext cx="4254350" cy="3288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4944600" y="4531725"/>
            <a:ext cx="40392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Мать. 1913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4209450" y="584050"/>
            <a:ext cx="468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 sz="17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К теме матери-крестьянки художник снова обращается в 1915 г. Он создал поэтичный образ юной матери, открывающий череду близких ему женских образов двадцатых годов. </a:t>
            </a:r>
            <a:r>
              <a:rPr b="1" lang="ru" sz="165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Молодая мать, прижимающая к груди спящего ребенка, своим общим обликом, силуэтом напоминает образ мадонны. </a:t>
            </a:r>
            <a:endParaRPr b="1" sz="22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191350" y="4390725"/>
            <a:ext cx="36927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Мать. 1915 г.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31812" cy="408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idx="1" type="body"/>
          </p:nvPr>
        </p:nvSpPr>
        <p:spPr>
          <a:xfrm>
            <a:off x="161125" y="533725"/>
            <a:ext cx="4058400" cy="40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Картина “1918 год в Петрограде” относится к зрелому периоду творчества художника. Другое название картины - “Петроградская Мадонна”. На протяжении десятилетий она трактовалась исследователями в широком диапазоне: от признания в героине полотна  Мадонны до уподобления ее простой петроградской работнице. 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2250" y="751525"/>
            <a:ext cx="4590201" cy="36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4332200" y="4662625"/>
            <a:ext cx="45903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1918 год в Петрограде.</a:t>
            </a:r>
            <a:endParaRPr b="1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