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en-US" dirty="0" smtClean="0"/>
              <a:t>Easter in England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Пасха в Англии)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xika\Desktop\Easter-e1427190346683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896" y="2204864"/>
            <a:ext cx="807708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00" y="2987606"/>
            <a:ext cx="3048908" cy="38627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decorate-</a:t>
            </a:r>
            <a:r>
              <a:rPr lang="ru-RU" dirty="0" smtClean="0"/>
              <a:t>украшать</a:t>
            </a:r>
            <a:endParaRPr lang="en-US" dirty="0" smtClean="0"/>
          </a:p>
          <a:p>
            <a:r>
              <a:rPr lang="en-US" dirty="0" smtClean="0"/>
              <a:t>Egg hunt-</a:t>
            </a:r>
            <a:r>
              <a:rPr lang="ru-RU" dirty="0" smtClean="0"/>
              <a:t> охота за яйцами</a:t>
            </a:r>
            <a:endParaRPr lang="en-US" dirty="0" smtClean="0"/>
          </a:p>
          <a:p>
            <a:r>
              <a:rPr lang="en-US" dirty="0" smtClean="0"/>
              <a:t>Chick</a:t>
            </a:r>
            <a:r>
              <a:rPr lang="ru-RU" dirty="0" smtClean="0"/>
              <a:t>-цыпленок</a:t>
            </a:r>
            <a:endParaRPr lang="en-US" dirty="0" smtClean="0"/>
          </a:p>
          <a:p>
            <a:r>
              <a:rPr lang="en-US" dirty="0" smtClean="0"/>
              <a:t>Dyeing eggs</a:t>
            </a:r>
            <a:r>
              <a:rPr lang="ru-RU" dirty="0" smtClean="0"/>
              <a:t>-разукрашивание яиц</a:t>
            </a:r>
          </a:p>
          <a:p>
            <a:r>
              <a:rPr lang="en-US" dirty="0" smtClean="0"/>
              <a:t>Colours-</a:t>
            </a:r>
            <a:r>
              <a:rPr lang="ru-RU" dirty="0" smtClean="0"/>
              <a:t> цвета</a:t>
            </a:r>
            <a:endParaRPr lang="en-US" dirty="0" smtClean="0"/>
          </a:p>
          <a:p>
            <a:r>
              <a:rPr lang="en-US" dirty="0" smtClean="0"/>
              <a:t>Basket</a:t>
            </a:r>
            <a:r>
              <a:rPr lang="ru-RU" dirty="0" smtClean="0"/>
              <a:t>- корзина</a:t>
            </a:r>
            <a:endParaRPr lang="en-US" dirty="0" smtClean="0"/>
          </a:p>
          <a:p>
            <a:r>
              <a:rPr lang="en-US" dirty="0" smtClean="0"/>
              <a:t>A candle-</a:t>
            </a:r>
            <a:r>
              <a:rPr lang="ru-RU" dirty="0" smtClean="0"/>
              <a:t> свеча</a:t>
            </a:r>
          </a:p>
          <a:p>
            <a:r>
              <a:rPr lang="en-US" dirty="0" smtClean="0"/>
              <a:t>Church- </a:t>
            </a:r>
            <a:r>
              <a:rPr lang="ru-RU" dirty="0" smtClean="0"/>
              <a:t>церковь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xika\Desktop\easter-in-the-u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056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Symbols(</a:t>
            </a:r>
            <a:r>
              <a:rPr lang="ru-RU" dirty="0" smtClean="0"/>
              <a:t>символы)</a:t>
            </a:r>
            <a:endParaRPr lang="ru-RU" dirty="0"/>
          </a:p>
        </p:txBody>
      </p:sp>
      <p:pic>
        <p:nvPicPr>
          <p:cNvPr id="2050" name="Picture 2" descr="C:\Users\lexika\Desktop\istockphoto-660687716-17066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048672" cy="4871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Easter Bunny (</a:t>
            </a:r>
            <a:r>
              <a:rPr lang="ru-RU" dirty="0" smtClean="0"/>
              <a:t>пасхальный кролик)</a:t>
            </a:r>
            <a:endParaRPr lang="ru-RU" dirty="0"/>
          </a:p>
        </p:txBody>
      </p:sp>
      <p:pic>
        <p:nvPicPr>
          <p:cNvPr id="3076" name="Picture 4" descr="C:\Users\lexika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7638"/>
            <a:ext cx="5184576" cy="517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 egg (</a:t>
            </a:r>
            <a:r>
              <a:rPr lang="ru-RU" dirty="0" smtClean="0"/>
              <a:t>пасхальное яйцо)</a:t>
            </a:r>
            <a:endParaRPr lang="ru-RU" dirty="0"/>
          </a:p>
        </p:txBody>
      </p:sp>
      <p:pic>
        <p:nvPicPr>
          <p:cNvPr id="4099" name="Picture 3" descr="C:\Users\lexika\Desktop\0-easter-eggs-cartoon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4394219" cy="5153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Hot Cross Bun </a:t>
            </a:r>
            <a:r>
              <a:rPr lang="ru-RU" dirty="0" smtClean="0"/>
              <a:t>(горячие крестовые булочки)</a:t>
            </a:r>
            <a:endParaRPr lang="ru-RU" dirty="0"/>
          </a:p>
        </p:txBody>
      </p:sp>
      <p:pic>
        <p:nvPicPr>
          <p:cNvPr id="5122" name="Picture 2" descr="C:\Users\lexika\Desktop\1587766088_Receta-de-los-bollos-cruzados-calie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45684"/>
            <a:ext cx="4758928" cy="4758928"/>
          </a:xfrm>
          <a:prstGeom prst="rect">
            <a:avLst/>
          </a:prstGeom>
          <a:noFill/>
        </p:spPr>
      </p:pic>
    </p:spTree>
  </p:cSld>
  <p:clrMapOvr>
    <a:masterClrMapping/>
  </p:clrMapOvr>
  <p:transition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Jelly beans</a:t>
            </a:r>
            <a:r>
              <a:rPr lang="ru-RU" dirty="0"/>
              <a:t> </a:t>
            </a:r>
            <a:r>
              <a:rPr lang="ru-RU" dirty="0" smtClean="0"/>
              <a:t>(конфетки </a:t>
            </a:r>
            <a:r>
              <a:rPr lang="ru-RU" dirty="0"/>
              <a:t>желейное драже)</a:t>
            </a:r>
          </a:p>
        </p:txBody>
      </p:sp>
      <p:pic>
        <p:nvPicPr>
          <p:cNvPr id="6146" name="Picture 2" descr="C:\Users\lexika\Desktop\DSC_0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7638"/>
            <a:ext cx="576064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Chocolate eggs </a:t>
            </a:r>
            <a:r>
              <a:rPr lang="ru-RU" dirty="0" smtClean="0"/>
              <a:t>(шоколадные яйца)</a:t>
            </a:r>
            <a:endParaRPr lang="ru-RU" dirty="0"/>
          </a:p>
        </p:txBody>
      </p:sp>
      <p:pic>
        <p:nvPicPr>
          <p:cNvPr id="7170" name="Picture 2" descr="C:\Users\lexika\Desktop\1520962224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85363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Tulips (</a:t>
            </a:r>
            <a:r>
              <a:rPr lang="ru-RU" dirty="0" smtClean="0"/>
              <a:t>тюльпаны)</a:t>
            </a:r>
            <a:endParaRPr lang="ru-RU" dirty="0"/>
          </a:p>
        </p:txBody>
      </p:sp>
      <p:pic>
        <p:nvPicPr>
          <p:cNvPr id="8194" name="Picture 2" descr="C:\Users\lexika\Desktop\tyulpan-triple-a-1040x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lamb (</a:t>
            </a:r>
            <a:r>
              <a:rPr lang="ru-RU" dirty="0" smtClean="0"/>
              <a:t>ягненок)</a:t>
            </a:r>
            <a:endParaRPr lang="ru-RU" dirty="0"/>
          </a:p>
        </p:txBody>
      </p:sp>
      <p:pic>
        <p:nvPicPr>
          <p:cNvPr id="9218" name="Picture 2" descr="C:\Users\lexika\Desktop\lamb_230587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1"/>
            <a:ext cx="5760640" cy="5115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6E9E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73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Easter in England  (Пасха в Англии)</vt:lpstr>
      <vt:lpstr>Symbols(символы)</vt:lpstr>
      <vt:lpstr>Easter Bunny (пасхальный кролик)</vt:lpstr>
      <vt:lpstr>Easter egg (пасхальное яйцо)</vt:lpstr>
      <vt:lpstr>Hot Cross Bun (горячие крестовые булочки)</vt:lpstr>
      <vt:lpstr>Jelly beans (конфетки желейное драже)</vt:lpstr>
      <vt:lpstr>Chocolate eggs (шоколадные яйца)</vt:lpstr>
      <vt:lpstr>Tulips (тюльпаны)</vt:lpstr>
      <vt:lpstr>A lamb (ягненок)</vt:lpstr>
      <vt:lpstr>Vocabulary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in England  (Пасха в Англии)</dc:title>
  <dc:creator>lexika</dc:creator>
  <cp:lastModifiedBy>Admin</cp:lastModifiedBy>
  <cp:revision>7</cp:revision>
  <dcterms:created xsi:type="dcterms:W3CDTF">2021-04-07T03:07:34Z</dcterms:created>
  <dcterms:modified xsi:type="dcterms:W3CDTF">2021-04-08T03:37:17Z</dcterms:modified>
</cp:coreProperties>
</file>